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png" ContentType="image/png"/>
  <Default Extension="xml" ContentType="application/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8.xml" ContentType="application/vnd.openxmlformats-officedocument.presentationml.notesSlide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slideMasters/slideMaster1.xml" ContentType="application/vnd.openxmlformats-officedocument.presentationml.slideMaster+xml"/>
  <Override PartName="/ppt/slides/slide16.xml" ContentType="application/vnd.openxmlformats-officedocument.presentationml.slide+xml"/>
  <Override PartName="/ppt/slides/slide21.xml" ContentType="application/vnd.openxmlformats-officedocument.presentationml.slide+xml"/>
  <Override PartName="/ppt/slides/slide2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1.xml" ContentType="application/vnd.openxmlformats-officedocument.presentationml.slide+xml"/>
  <Override PartName="/ppt/slides/slide20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9.xml" ContentType="application/vnd.openxmlformats-officedocument.presentationml.slide+xml"/>
  <Override PartName="/ppt/slides/slide9.xml" ContentType="application/vnd.openxmlformats-officedocument.presentationml.slide+xml"/>
  <Override PartName="/ppt/slides/slide18.xml" ContentType="application/vnd.openxmlformats-officedocument.presentationml.slide+xml"/>
  <Override PartName="/ppt/slides/slide15.xml" ContentType="application/vnd.openxmlformats-officedocument.presentationml.slide+xml"/>
  <Override PartName="/ppt/slides/slide7.xml" ContentType="application/vnd.openxmlformats-officedocument.presentationml.slide+xml"/>
  <Override PartName="/ppt/slides/slide30.xml" ContentType="application/vnd.openxmlformats-officedocument.presentationml.slide+xml"/>
  <Override PartName="/ppt/slides/slide8.xml" ContentType="application/vnd.openxmlformats-officedocument.presentationml.slide+xml"/>
  <Override PartName="/ppt/slides/slide27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4.xml" ContentType="application/vnd.openxmlformats-officedocument.presentationml.slide+xml"/>
  <Override PartName="/ppt/slides/slide14.xml" ContentType="application/vnd.openxmlformats-officedocument.presentationml.slide+xml"/>
  <Override PartName="/ppt/slides/slide5.xml" ContentType="application/vnd.openxmlformats-officedocument.presentationml.slide+xml"/>
  <Override PartName="/ppt/slides/slide22.xml" ContentType="application/vnd.openxmlformats-officedocument.presentationml.slide+xml"/>
  <Override PartName="/ppt/tableStyles.xml" ContentType="application/vnd.openxmlformats-officedocument.presentationml.tableStyles+xml"/>
</Types>
</file>

<file path=_rels/.rels><?xml version="1.0" encoding="UTF-8" standalone="yes"?><Relationships xmlns="http://schemas.openxmlformats.org/package/2006/relationships"><Relationship Target="ppt/presentation.xml" Type="http://schemas.openxmlformats.org/officeDocument/2006/relationships/officeDocument" Id="rId1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aveSubsetFonts="1" autoCompressPictures="0" strictFirstAndLastChars="0" showSpecialPlsOnTitleSld="0" firstSlideNum="0">
  <p:sldMasterIdLst>
    <p:sldMasterId id="214748365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</p:sldIdLst>
  <p:sldSz cy="5143500" cx="9144000"/>
  <p:notesSz cy="9144000" cx="6858000"/>
  <p:defaultTextStyle>
    <a:defPPr algn="l" rtl="0" marR="0">
      <a:lnSpc>
        <a:spcPct val="100000"/>
      </a:lnSpc>
      <a:spcBef>
        <a:spcPts val="0"/>
      </a:spcBef>
      <a:spcAft>
        <a:spcPts val="0"/>
      </a:spcAft>
    </a:defPPr>
    <a:lvl1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Target="slides/slide32.xml" Type="http://schemas.openxmlformats.org/officeDocument/2006/relationships/slide" Id="rId37"/><Relationship Target="slides/slide14.xml" Type="http://schemas.openxmlformats.org/officeDocument/2006/relationships/slide" Id="rId19"/><Relationship Target="slides/slide31.xml" Type="http://schemas.openxmlformats.org/officeDocument/2006/relationships/slide" Id="rId36"/><Relationship Target="slides/slide13.xml" Type="http://schemas.openxmlformats.org/officeDocument/2006/relationships/slide" Id="rId18"/><Relationship Target="slides/slide12.xml" Type="http://schemas.openxmlformats.org/officeDocument/2006/relationships/slide" Id="rId17"/><Relationship Target="slides/slide11.xml" Type="http://schemas.openxmlformats.org/officeDocument/2006/relationships/slide" Id="rId16"/><Relationship Target="slides/slide10.xml" Type="http://schemas.openxmlformats.org/officeDocument/2006/relationships/slide" Id="rId15"/><Relationship Target="slides/slide9.xml" Type="http://schemas.openxmlformats.org/officeDocument/2006/relationships/slide" Id="rId14"/><Relationship Target="slides/slide25.xml" Type="http://schemas.openxmlformats.org/officeDocument/2006/relationships/slide" Id="rId30"/><Relationship Target="slides/slide7.xml" Type="http://schemas.openxmlformats.org/officeDocument/2006/relationships/slide" Id="rId12"/><Relationship Target="slides/slide26.xml" Type="http://schemas.openxmlformats.org/officeDocument/2006/relationships/slide" Id="rId31"/><Relationship Target="slides/slide8.xml" Type="http://schemas.openxmlformats.org/officeDocument/2006/relationships/slide" Id="rId13"/><Relationship Target="slides/slide5.xml" Type="http://schemas.openxmlformats.org/officeDocument/2006/relationships/slide" Id="rId10"/><Relationship Target="slides/slide6.xml" Type="http://schemas.openxmlformats.org/officeDocument/2006/relationships/slide" Id="rId11"/><Relationship Target="slides/slide29.xml" Type="http://schemas.openxmlformats.org/officeDocument/2006/relationships/slide" Id="rId34"/><Relationship Target="slides/slide30.xml" Type="http://schemas.openxmlformats.org/officeDocument/2006/relationships/slide" Id="rId35"/><Relationship Target="slides/slide27.xml" Type="http://schemas.openxmlformats.org/officeDocument/2006/relationships/slide" Id="rId32"/><Relationship Target="slides/slide28.xml" Type="http://schemas.openxmlformats.org/officeDocument/2006/relationships/slide" Id="rId33"/><Relationship Target="slides/slide24.xml" Type="http://schemas.openxmlformats.org/officeDocument/2006/relationships/slide" Id="rId29"/><Relationship Target="slides/slide21.xml" Type="http://schemas.openxmlformats.org/officeDocument/2006/relationships/slide" Id="rId26"/><Relationship Target="slides/slide20.xml" Type="http://schemas.openxmlformats.org/officeDocument/2006/relationships/slide" Id="rId25"/><Relationship Target="slides/slide23.xml" Type="http://schemas.openxmlformats.org/officeDocument/2006/relationships/slide" Id="rId28"/><Relationship Target="slides/slide22.xml" Type="http://schemas.openxmlformats.org/officeDocument/2006/relationships/slide" Id="rId27"/><Relationship Target="presProps.xml" Type="http://schemas.openxmlformats.org/officeDocument/2006/relationships/presProps" Id="rId2"/><Relationship Target="slides/slide16.xml" Type="http://schemas.openxmlformats.org/officeDocument/2006/relationships/slide" Id="rId21"/><Relationship Target="theme/theme2.xml" Type="http://schemas.openxmlformats.org/officeDocument/2006/relationships/theme" Id="rId1"/><Relationship Target="slides/slide17.xml" Type="http://schemas.openxmlformats.org/officeDocument/2006/relationships/slide" Id="rId22"/><Relationship Target="slideMasters/slideMaster1.xml" Type="http://schemas.openxmlformats.org/officeDocument/2006/relationships/slideMaster" Id="rId4"/><Relationship Target="slides/slide18.xml" Type="http://schemas.openxmlformats.org/officeDocument/2006/relationships/slide" Id="rId23"/><Relationship Target="tableStyles.xml" Type="http://schemas.openxmlformats.org/officeDocument/2006/relationships/tableStyles" Id="rId3"/><Relationship Target="slides/slide19.xml" Type="http://schemas.openxmlformats.org/officeDocument/2006/relationships/slide" Id="rId24"/><Relationship Target="slides/slide15.xml" Type="http://schemas.openxmlformats.org/officeDocument/2006/relationships/slide" Id="rId20"/><Relationship Target="slides/slide4.xml" Type="http://schemas.openxmlformats.org/officeDocument/2006/relationships/slide" Id="rId9"/><Relationship Target="slides/slide1.xml" Type="http://schemas.openxmlformats.org/officeDocument/2006/relationships/slide" Id="rId6"/><Relationship Target="notesMasters/notesMaster1.xml" Type="http://schemas.openxmlformats.org/officeDocument/2006/relationships/notesMaster" Id="rId5"/><Relationship Target="slides/slide3.xml" Type="http://schemas.openxmlformats.org/officeDocument/2006/relationships/slide" Id="rId8"/><Relationship Target="slides/slide2.xml" Type="http://schemas.openxmlformats.org/officeDocument/2006/relationships/slide" Id="rId7"/></Relationships>
</file>

<file path=ppt/notesMasters/_rels/notesMaster1.xml.rels><?xml version="1.0" encoding="UTF-8" standalone="yes"?><Relationships xmlns="http://schemas.openxmlformats.org/package/2006/relationships"><Relationship Target="../theme/theme1.xml" Type="http://schemas.openxmlformats.org/officeDocument/2006/relationships/theme" Id="rId1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</p:notesMaster>
</file>

<file path=ppt/notesSlides/_rels/notesSlide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79" name="Shape 7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0" name="Shape 80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81" name="Shape 8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67" name="Shape 16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8" name="Shape 168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69" name="Shape 16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u="sng" b="1" sz="1200"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Share, share, share!:</a:t>
            </a:r>
          </a:p>
          <a:p>
            <a:pPr rtl="0" lvl="0">
              <a:spcBef>
                <a:spcPts val="0"/>
              </a:spcBef>
              <a:buNone/>
            </a:pPr>
            <a:r>
              <a:rPr sz="1200"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*State standards require students publish writing. *Family can see what’s happening at school and stay connected.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74" name="Shape 17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5" name="Shape 175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76" name="Shape 17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Example of taking state standard and creating a website based assignment that is graded on a rubric.  High school example.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80" name="Shape 18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1" name="Shape 181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82" name="Shape 18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86" name="Shape 18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7" name="Shape 187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88" name="Shape 18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97" name="Shape 19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98" name="Shape 198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99" name="Shape 19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Three purposes for an ed site.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04" name="Shape 20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5" name="Shape 205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206" name="Shape 20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11" name="Shape 21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12" name="Shape 212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213" name="Shape 21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19" name="Shape 21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20" name="Shape 220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221" name="Shape 22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My first content site was Frida Kaolo biography project for Alyssa High School. We created this for summer school but elaborated when we had journey around the world theme.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26" name="Shape 22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27" name="Shape 227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228" name="Shape 22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33" name="Shape 23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34" name="Shape 234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235" name="Shape 23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Students are going to be assigned a person and they will add their research to the site.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87" name="Shape 8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8" name="Shape 88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89" name="Shape 8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41" name="Shape 24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42" name="Shape 242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243" name="Shape 24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You can create a site specific to organizations at your school: cheer team, mathletes, Book of the month, Monarch books.  This site has become a premiere site for powerlifting because it just didn’t exist before.  Over 200 to 300 hits a day.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48" name="Shape 24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49" name="Shape 249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250" name="Shape 25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Example of organization site.  This teacher post quiz material, practice tests on this site.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54" name="Shape 25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55" name="Shape 255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256" name="Shape 25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Schoolwide site where students can interact re: book of the month or Monarch award winners.  Students read, respond in writing, and respond to each other in blog.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60" name="Shape 26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61" name="Shape 261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262" name="Shape 26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I require specific elements for student sites, examples could be  home, writing, fluency recordings, pictures...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67" name="Shape 26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68" name="Shape 268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269" name="Shape 26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Example of student writing published to his student website.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74" name="Shape 27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75" name="Shape 275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276" name="Shape 27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Example of how kids want to put as much as possible onto a page.  Henry publishes his tutorial videos on his website.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80" name="Shape 28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81" name="Shape 281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282" name="Shape 28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Not talking to this too much.  Put in for reference?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87" name="Shape 28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88" name="Shape 288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289" name="Shape 28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94" name="Shape 29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95" name="Shape 295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296" name="Shape 29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Don’t have to show whole video, first couple min if running short of time.</a:t>
            </a: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01" name="Shape 30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02" name="Shape 302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303" name="Shape 30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94" name="Shape 9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5" name="Shape 95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96" name="Shape 9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08" name="Shape 30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09" name="Shape 309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310" name="Shape 31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Random notes/thoughts: don’t know if we need them but sticking them somewhere to think about.</a:t>
            </a: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15" name="Shape 31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16" name="Shape 316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317" name="Shape 31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20" name="Shape 32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21" name="Shape 321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322" name="Shape 32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Weebly help video by Heather (in case internet is not working)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09" name="Shape 10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0" name="Shape 110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11" name="Shape 11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19" name="Shape 11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0" name="Shape 120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21" name="Shape 12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sz="1200"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*Students learn to navigate the class page instead of wasting time searching the internet for correct site. *Teacher creates hyperlinks to quality, safe online resources that students and parents can quickly access and use from home as well. </a:t>
            </a:r>
            <a:r>
              <a:rPr sz="2000"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29" name="Shape 12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0" name="Shape 130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31" name="Shape 13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1200"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*Students learn to navigate the class page instead of wasting time searching the internet for correct site. *Teacher creates hyperlinks to quality, safe online resources that students and parents can quickly access and use from home as well. </a:t>
            </a:r>
            <a:r>
              <a:rPr sz="2000"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39" name="Shape 13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0" name="Shape 140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41" name="Shape 14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1200"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“1 stop shopping”  Everything at your fingertips 24/7.</a:t>
            </a:r>
            <a:r>
              <a:rPr sz="2000"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49" name="Shape 14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0" name="Shape 150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51" name="Shape 15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1200"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School to home, home to school...But also interacting in a more global sense with book buddies/pen pals.  Check out “Epals” for a collaborative project with another class.</a:t>
            </a:r>
            <a:r>
              <a:rPr sz="2000"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59" name="Shape 15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0" name="Shape 160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61" name="Shape 16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u="sng" b="1" sz="1200"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Communication: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sz="1200"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*Increase school to home communication-publish class newsletters, have an informative parent page, add a blog or contact box so parents can email you from your page.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sz="1200"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*Student to student communication through blogs.  Think “Pen Pals” or Book Buddies”.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2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3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4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5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6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47" name="Shape 4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8" name="Shape 48"/>
          <p:cNvSpPr/>
          <p:nvPr/>
        </p:nvSpPr>
        <p:spPr>
          <a:xfrm>
            <a:off y="0" x="0"/>
            <a:ext cy="3723299" cx="9144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9" name="Shape 49"/>
          <p:cNvSpPr txBox="1"/>
          <p:nvPr>
            <p:ph type="ctrTitle"/>
          </p:nvPr>
        </p:nvSpPr>
        <p:spPr>
          <a:xfrm>
            <a:off y="1433988" x="391160"/>
            <a:ext cy="421499" cx="8351399"/>
          </a:xfrm>
          <a:prstGeom prst="rect">
            <a:avLst/>
          </a:prstGeom>
        </p:spPr>
        <p:txBody>
          <a:bodyPr bIns="91425" rIns="91425" lIns="91425" tIns="91425" anchor="ctr" anchorCtr="0"/>
          <a:lstStyle>
            <a:lvl1pPr>
              <a:spcBef>
                <a:spcPts val="0"/>
              </a:spcBef>
              <a:buClr>
                <a:schemeClr val="lt1"/>
              </a:buClr>
              <a:buSzPct val="100000"/>
              <a:buFont typeface="Tahoma"/>
              <a:defRPr sz="36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>
              <a:spcBef>
                <a:spcPts val="0"/>
              </a:spcBef>
              <a:buClr>
                <a:schemeClr val="lt1"/>
              </a:buClr>
              <a:buSzPct val="100000"/>
              <a:buFont typeface="Tahoma"/>
              <a:defRPr sz="36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>
              <a:spcBef>
                <a:spcPts val="0"/>
              </a:spcBef>
              <a:buClr>
                <a:schemeClr val="lt1"/>
              </a:buClr>
              <a:buSzPct val="100000"/>
              <a:buFont typeface="Tahoma"/>
              <a:defRPr sz="36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>
              <a:spcBef>
                <a:spcPts val="0"/>
              </a:spcBef>
              <a:buClr>
                <a:schemeClr val="lt1"/>
              </a:buClr>
              <a:buSzPct val="100000"/>
              <a:buFont typeface="Tahoma"/>
              <a:defRPr sz="36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>
              <a:spcBef>
                <a:spcPts val="0"/>
              </a:spcBef>
              <a:buClr>
                <a:schemeClr val="lt1"/>
              </a:buClr>
              <a:buSzPct val="100000"/>
              <a:buFont typeface="Tahoma"/>
              <a:defRPr sz="36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>
              <a:spcBef>
                <a:spcPts val="0"/>
              </a:spcBef>
              <a:buClr>
                <a:schemeClr val="lt1"/>
              </a:buClr>
              <a:buSzPct val="100000"/>
              <a:buFont typeface="Tahoma"/>
              <a:defRPr sz="36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>
              <a:spcBef>
                <a:spcPts val="0"/>
              </a:spcBef>
              <a:buClr>
                <a:schemeClr val="lt1"/>
              </a:buClr>
              <a:buSzPct val="100000"/>
              <a:buFont typeface="Tahoma"/>
              <a:defRPr sz="36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>
              <a:spcBef>
                <a:spcPts val="0"/>
              </a:spcBef>
              <a:buClr>
                <a:schemeClr val="lt1"/>
              </a:buClr>
              <a:buSzPct val="100000"/>
              <a:buFont typeface="Tahoma"/>
              <a:defRPr sz="36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>
              <a:spcBef>
                <a:spcPts val="0"/>
              </a:spcBef>
              <a:buClr>
                <a:schemeClr val="lt1"/>
              </a:buClr>
              <a:buSzPct val="100000"/>
              <a:buFont typeface="Tahoma"/>
              <a:defRPr sz="36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50" name="Shape 50"/>
          <p:cNvSpPr txBox="1"/>
          <p:nvPr>
            <p:ph idx="1" type="subTitle"/>
          </p:nvPr>
        </p:nvSpPr>
        <p:spPr>
          <a:xfrm>
            <a:off y="1982435" x="403761"/>
            <a:ext cy="342300" cx="8342400"/>
          </a:xfrm>
          <a:prstGeom prst="rect">
            <a:avLst/>
          </a:prstGeom>
        </p:spPr>
        <p:txBody>
          <a:bodyPr bIns="91425" rIns="91425" lIns="91425" tIns="91425" anchor="ctr" anchorCtr="0"/>
          <a:lstStyle>
            <a:lvl1pPr algn="ctr">
              <a:spcBef>
                <a:spcPts val="0"/>
              </a:spcBef>
              <a:buClr>
                <a:schemeClr val="lt1"/>
              </a:buClr>
              <a:buSzPct val="100000"/>
              <a:buFont typeface="Times New Roman"/>
              <a:buNone/>
              <a:defRPr sz="2400" i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algn="ctr">
              <a:spcBef>
                <a:spcPts val="0"/>
              </a:spcBef>
              <a:buClr>
                <a:schemeClr val="lt1"/>
              </a:buClr>
              <a:buSzPct val="100000"/>
              <a:buFont typeface="Times New Roman"/>
              <a:buNone/>
              <a:defRPr sz="2400" i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algn="ctr">
              <a:spcBef>
                <a:spcPts val="0"/>
              </a:spcBef>
              <a:buClr>
                <a:schemeClr val="lt1"/>
              </a:buClr>
              <a:buSzPct val="100000"/>
              <a:buFont typeface="Times New Roman"/>
              <a:buNone/>
              <a:defRPr sz="2400" i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algn="ctr">
              <a:spcBef>
                <a:spcPts val="0"/>
              </a:spcBef>
              <a:buClr>
                <a:schemeClr val="lt1"/>
              </a:buClr>
              <a:buSzPct val="100000"/>
              <a:buFont typeface="Times New Roman"/>
              <a:buNone/>
              <a:defRPr sz="2400" i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algn="ctr">
              <a:spcBef>
                <a:spcPts val="0"/>
              </a:spcBef>
              <a:buClr>
                <a:schemeClr val="lt1"/>
              </a:buClr>
              <a:buSzPct val="100000"/>
              <a:buFont typeface="Times New Roman"/>
              <a:buNone/>
              <a:defRPr sz="2400" i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algn="ctr">
              <a:spcBef>
                <a:spcPts val="0"/>
              </a:spcBef>
              <a:buClr>
                <a:schemeClr val="lt1"/>
              </a:buClr>
              <a:buSzPct val="100000"/>
              <a:buFont typeface="Times New Roman"/>
              <a:buNone/>
              <a:defRPr sz="2400" i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algn="ctr">
              <a:spcBef>
                <a:spcPts val="0"/>
              </a:spcBef>
              <a:buClr>
                <a:schemeClr val="lt1"/>
              </a:buClr>
              <a:buSzPct val="100000"/>
              <a:buFont typeface="Times New Roman"/>
              <a:buNone/>
              <a:defRPr sz="2400" i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algn="ctr">
              <a:spcBef>
                <a:spcPts val="0"/>
              </a:spcBef>
              <a:buClr>
                <a:schemeClr val="lt1"/>
              </a:buClr>
              <a:buSzPct val="100000"/>
              <a:buFont typeface="Times New Roman"/>
              <a:buNone/>
              <a:defRPr sz="2400" i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algn="ctr">
              <a:spcBef>
                <a:spcPts val="0"/>
              </a:spcBef>
              <a:buClr>
                <a:schemeClr val="lt1"/>
              </a:buClr>
              <a:buSzPct val="100000"/>
              <a:buFont typeface="Times New Roman"/>
              <a:buNone/>
              <a:defRPr sz="2400" i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cxnSp>
        <p:nvCxnSpPr>
          <p:cNvPr id="51" name="Shape 51"/>
          <p:cNvCxnSpPr/>
          <p:nvPr/>
        </p:nvCxnSpPr>
        <p:spPr>
          <a:xfrm>
            <a:off y="1912668" x="2258800"/>
            <a:ext cy="10799" cx="4621799"/>
          </a:xfrm>
          <a:prstGeom prst="straightConnector1">
            <a:avLst/>
          </a:prstGeom>
          <a:noFill/>
          <a:ln w="25400" cap="rnd">
            <a:solidFill>
              <a:schemeClr val="accent2"/>
            </a:solidFill>
            <a:prstDash val="dot"/>
            <a:round/>
            <a:headEnd w="med" len="med" type="none"/>
            <a:tailEnd w="med" len="med" type="none"/>
          </a:ln>
        </p:spPr>
      </p:cxnSp>
      <p:sp>
        <p:nvSpPr>
          <p:cNvPr id="52" name="Shape 52"/>
          <p:cNvSpPr/>
          <p:nvPr/>
        </p:nvSpPr>
        <p:spPr>
          <a:xfrm>
            <a:off y="3030297" x="0"/>
            <a:ext cy="795916" cx="9143999"/>
          </a:xfrm>
          <a:custGeom>
            <a:pathLst>
              <a:path w="9144000" extrusionOk="0" h="1440573">
                <a:moveTo>
                  <a:pt y="1" x="8881"/>
                </a:moveTo>
                <a:lnTo>
                  <a:pt y="44075" x="9126239"/>
                </a:lnTo>
                <a:lnTo>
                  <a:pt y="1303180" x="9144000"/>
                </a:lnTo>
                <a:lnTo>
                  <a:pt y="1440573" x="8922142"/>
                </a:lnTo>
                <a:lnTo>
                  <a:pt y="1291790" x="8672386"/>
                </a:lnTo>
                <a:lnTo>
                  <a:pt y="1414005" x="8449199"/>
                </a:lnTo>
                <a:lnTo>
                  <a:pt y="1302417" x="8210071"/>
                </a:lnTo>
                <a:lnTo>
                  <a:pt y="1408691" x="7976257"/>
                </a:lnTo>
                <a:lnTo>
                  <a:pt y="1286476" x="7737129"/>
                </a:lnTo>
                <a:lnTo>
                  <a:pt y="1414005" x="7503314"/>
                </a:lnTo>
                <a:lnTo>
                  <a:pt y="1291790" x="7269500"/>
                </a:lnTo>
                <a:lnTo>
                  <a:pt y="1414005" x="7030372"/>
                </a:lnTo>
                <a:lnTo>
                  <a:pt y="1281162" x="6796557"/>
                </a:lnTo>
                <a:lnTo>
                  <a:pt y="1414005" x="6568057"/>
                </a:lnTo>
                <a:lnTo>
                  <a:pt y="1281163" x="6334243"/>
                </a:lnTo>
                <a:lnTo>
                  <a:pt y="1419319" x="6100428"/>
                </a:lnTo>
                <a:lnTo>
                  <a:pt y="1281163" x="5866614"/>
                </a:lnTo>
                <a:lnTo>
                  <a:pt y="1424632" x="5632800"/>
                </a:lnTo>
                <a:lnTo>
                  <a:pt y="1286476" x="5388357"/>
                </a:lnTo>
                <a:lnTo>
                  <a:pt y="1424632" x="5154543"/>
                </a:lnTo>
                <a:lnTo>
                  <a:pt y="1297104" x="4920729"/>
                </a:lnTo>
                <a:lnTo>
                  <a:pt y="1429946" x="4686914"/>
                </a:lnTo>
                <a:lnTo>
                  <a:pt y="1291790" x="4447786"/>
                </a:lnTo>
                <a:lnTo>
                  <a:pt y="1435260" x="4219286"/>
                </a:lnTo>
                <a:lnTo>
                  <a:pt y="1281163" x="3980157"/>
                </a:lnTo>
                <a:lnTo>
                  <a:pt y="1429946" x="3746343"/>
                </a:lnTo>
                <a:lnTo>
                  <a:pt y="1291790" x="3512529"/>
                </a:lnTo>
                <a:lnTo>
                  <a:pt y="1429946" x="3284028"/>
                </a:lnTo>
                <a:lnTo>
                  <a:pt y="1297104" x="3044900"/>
                </a:lnTo>
                <a:lnTo>
                  <a:pt y="1429946" x="2805772"/>
                </a:lnTo>
                <a:lnTo>
                  <a:pt y="1297104" x="2571958"/>
                </a:lnTo>
                <a:lnTo>
                  <a:pt y="1429946" x="2343457"/>
                </a:lnTo>
                <a:lnTo>
                  <a:pt y="1291790" x="2104329"/>
                </a:lnTo>
                <a:lnTo>
                  <a:pt y="1435260" x="1865201"/>
                </a:lnTo>
                <a:lnTo>
                  <a:pt y="1281163" x="1631386"/>
                </a:lnTo>
                <a:lnTo>
                  <a:pt y="1435260" x="1402886"/>
                </a:lnTo>
                <a:lnTo>
                  <a:pt y="1291790" x="1163758"/>
                </a:lnTo>
                <a:lnTo>
                  <a:pt y="1435260" x="935257"/>
                </a:lnTo>
                <a:lnTo>
                  <a:pt y="1291790" x="696129"/>
                </a:lnTo>
                <a:lnTo>
                  <a:pt y="1429946" x="457001"/>
                </a:lnTo>
                <a:lnTo>
                  <a:pt y="1291790" x="217872"/>
                </a:lnTo>
                <a:lnTo>
                  <a:pt y="1435260" x="0"/>
                </a:lnTo>
                <a:cubicBezTo>
                  <a:pt y="956840" x="2960"/>
                  <a:pt y="478421" x="5921"/>
                  <a:pt y="1" x="88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53" name="Shape 5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4" name="Shape 54"/>
          <p:cNvSpPr/>
          <p:nvPr/>
        </p:nvSpPr>
        <p:spPr>
          <a:xfrm>
            <a:off y="0" x="0"/>
            <a:ext cy="937200" cx="9144000"/>
          </a:xfrm>
          <a:prstGeom prst="rect">
            <a:avLst/>
          </a:prstGeom>
          <a:solidFill>
            <a:srgbClr val="0C0C0C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5" name="Shape 55"/>
          <p:cNvSpPr/>
          <p:nvPr/>
        </p:nvSpPr>
        <p:spPr>
          <a:xfrm>
            <a:off y="226265" x="0"/>
            <a:ext cy="795916" cx="9143999"/>
          </a:xfrm>
          <a:custGeom>
            <a:pathLst>
              <a:path w="9144000" extrusionOk="0" h="1440573">
                <a:moveTo>
                  <a:pt y="1" x="8881"/>
                </a:moveTo>
                <a:lnTo>
                  <a:pt y="44075" x="9126239"/>
                </a:lnTo>
                <a:lnTo>
                  <a:pt y="1303180" x="9144000"/>
                </a:lnTo>
                <a:lnTo>
                  <a:pt y="1440573" x="8922142"/>
                </a:lnTo>
                <a:lnTo>
                  <a:pt y="1291790" x="8672386"/>
                </a:lnTo>
                <a:lnTo>
                  <a:pt y="1414005" x="8449199"/>
                </a:lnTo>
                <a:lnTo>
                  <a:pt y="1302417" x="8210071"/>
                </a:lnTo>
                <a:lnTo>
                  <a:pt y="1408691" x="7976257"/>
                </a:lnTo>
                <a:lnTo>
                  <a:pt y="1286476" x="7737129"/>
                </a:lnTo>
                <a:lnTo>
                  <a:pt y="1414005" x="7503314"/>
                </a:lnTo>
                <a:lnTo>
                  <a:pt y="1291790" x="7269500"/>
                </a:lnTo>
                <a:lnTo>
                  <a:pt y="1414005" x="7030372"/>
                </a:lnTo>
                <a:lnTo>
                  <a:pt y="1281162" x="6796557"/>
                </a:lnTo>
                <a:lnTo>
                  <a:pt y="1414005" x="6568057"/>
                </a:lnTo>
                <a:lnTo>
                  <a:pt y="1281163" x="6334243"/>
                </a:lnTo>
                <a:lnTo>
                  <a:pt y="1419319" x="6100428"/>
                </a:lnTo>
                <a:lnTo>
                  <a:pt y="1281163" x="5866614"/>
                </a:lnTo>
                <a:lnTo>
                  <a:pt y="1424632" x="5632800"/>
                </a:lnTo>
                <a:lnTo>
                  <a:pt y="1286476" x="5388357"/>
                </a:lnTo>
                <a:lnTo>
                  <a:pt y="1424632" x="5154543"/>
                </a:lnTo>
                <a:lnTo>
                  <a:pt y="1297104" x="4920729"/>
                </a:lnTo>
                <a:lnTo>
                  <a:pt y="1429946" x="4686914"/>
                </a:lnTo>
                <a:lnTo>
                  <a:pt y="1291790" x="4447786"/>
                </a:lnTo>
                <a:lnTo>
                  <a:pt y="1435260" x="4219286"/>
                </a:lnTo>
                <a:lnTo>
                  <a:pt y="1281163" x="3980157"/>
                </a:lnTo>
                <a:lnTo>
                  <a:pt y="1429946" x="3746343"/>
                </a:lnTo>
                <a:lnTo>
                  <a:pt y="1291790" x="3512529"/>
                </a:lnTo>
                <a:lnTo>
                  <a:pt y="1429946" x="3284028"/>
                </a:lnTo>
                <a:lnTo>
                  <a:pt y="1297104" x="3044900"/>
                </a:lnTo>
                <a:lnTo>
                  <a:pt y="1429946" x="2805772"/>
                </a:lnTo>
                <a:lnTo>
                  <a:pt y="1297104" x="2571958"/>
                </a:lnTo>
                <a:lnTo>
                  <a:pt y="1429946" x="2343457"/>
                </a:lnTo>
                <a:lnTo>
                  <a:pt y="1291790" x="2104329"/>
                </a:lnTo>
                <a:lnTo>
                  <a:pt y="1435260" x="1865201"/>
                </a:lnTo>
                <a:lnTo>
                  <a:pt y="1281163" x="1631386"/>
                </a:lnTo>
                <a:lnTo>
                  <a:pt y="1435260" x="1402886"/>
                </a:lnTo>
                <a:lnTo>
                  <a:pt y="1291790" x="1163758"/>
                </a:lnTo>
                <a:lnTo>
                  <a:pt y="1435260" x="935257"/>
                </a:lnTo>
                <a:lnTo>
                  <a:pt y="1291790" x="696129"/>
                </a:lnTo>
                <a:lnTo>
                  <a:pt y="1429946" x="457001"/>
                </a:lnTo>
                <a:lnTo>
                  <a:pt y="1291790" x="217872"/>
                </a:lnTo>
                <a:lnTo>
                  <a:pt y="1435260" x="0"/>
                </a:lnTo>
                <a:cubicBezTo>
                  <a:pt y="956840" x="2960"/>
                  <a:pt y="478421" x="5921"/>
                  <a:pt y="1" x="88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56" name="Shape 56"/>
          <p:cNvCxnSpPr/>
          <p:nvPr/>
        </p:nvCxnSpPr>
        <p:spPr>
          <a:xfrm rot="10800000" flipH="1">
            <a:off y="783855" x="2258963"/>
            <a:ext cy="6900" cx="4602300"/>
          </a:xfrm>
          <a:prstGeom prst="straightConnector1">
            <a:avLst/>
          </a:prstGeom>
          <a:noFill/>
          <a:ln w="25400" cap="rnd">
            <a:solidFill>
              <a:schemeClr val="accent2"/>
            </a:solidFill>
            <a:prstDash val="dot"/>
            <a:round/>
            <a:headEnd w="med" len="med" type="none"/>
            <a:tailEnd w="med" len="med" type="none"/>
          </a:ln>
        </p:spPr>
      </p:cxnSp>
      <p:sp>
        <p:nvSpPr>
          <p:cNvPr id="57" name="Shape 57"/>
          <p:cNvSpPr txBox="1"/>
          <p:nvPr>
            <p:ph idx="1" type="body"/>
          </p:nvPr>
        </p:nvSpPr>
        <p:spPr>
          <a:xfrm>
            <a:off y="1200150" x="457200"/>
            <a:ext cy="3630300" cx="82296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>
              <a:spcBef>
                <a:spcPts val="0"/>
              </a:spcBef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>
              <a:spcBef>
                <a:spcPts val="0"/>
              </a:spcBef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>
              <a:spcBef>
                <a:spcPts val="0"/>
              </a:spcBef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>
              <a:spcBef>
                <a:spcPts val="0"/>
              </a:spcBef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58" name="Shape 58"/>
          <p:cNvSpPr txBox="1"/>
          <p:nvPr>
            <p:ph type="title"/>
          </p:nvPr>
        </p:nvSpPr>
        <p:spPr>
          <a:xfrm>
            <a:off y="13321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ctr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59" name="Shape 5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0" name="Shape 60"/>
          <p:cNvSpPr/>
          <p:nvPr/>
        </p:nvSpPr>
        <p:spPr>
          <a:xfrm>
            <a:off y="0" x="0"/>
            <a:ext cy="4708799" cx="44567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1" name="Shape 61"/>
          <p:cNvSpPr/>
          <p:nvPr/>
        </p:nvSpPr>
        <p:spPr>
          <a:xfrm flipH="1">
            <a:off y="3759780" x="3434"/>
            <a:ext cy="1033097" cx="4453249"/>
          </a:xfrm>
          <a:custGeom>
            <a:pathLst>
              <a:path w="4453250" extrusionOk="0" h="1869860">
                <a:moveTo>
                  <a:pt y="1726390" x="4447791"/>
                </a:moveTo>
                <a:lnTo>
                  <a:pt y="1869860" x="4219291"/>
                </a:lnTo>
                <a:lnTo>
                  <a:pt y="1715763" x="3980162"/>
                </a:lnTo>
                <a:lnTo>
                  <a:pt y="1864546" x="3746348"/>
                </a:lnTo>
                <a:lnTo>
                  <a:pt y="1726390" x="3512534"/>
                </a:lnTo>
                <a:lnTo>
                  <a:pt y="1864546" x="3284033"/>
                </a:lnTo>
                <a:lnTo>
                  <a:pt y="1731704" x="3044905"/>
                </a:lnTo>
                <a:lnTo>
                  <a:pt y="1864546" x="2805777"/>
                </a:lnTo>
                <a:lnTo>
                  <a:pt y="1731704" x="2571963"/>
                </a:lnTo>
                <a:lnTo>
                  <a:pt y="1864546" x="2343462"/>
                </a:lnTo>
                <a:lnTo>
                  <a:pt y="1726390" x="2104334"/>
                </a:lnTo>
                <a:lnTo>
                  <a:pt y="1869860" x="1865206"/>
                </a:lnTo>
                <a:lnTo>
                  <a:pt y="1715763" x="1631391"/>
                </a:lnTo>
                <a:lnTo>
                  <a:pt y="1869860" x="1402891"/>
                </a:lnTo>
                <a:lnTo>
                  <a:pt y="1726390" x="1163763"/>
                </a:lnTo>
                <a:lnTo>
                  <a:pt y="1869860" x="935262"/>
                </a:lnTo>
                <a:lnTo>
                  <a:pt y="1726390" x="696134"/>
                </a:lnTo>
                <a:lnTo>
                  <a:pt y="1864546" x="457006"/>
                </a:lnTo>
                <a:lnTo>
                  <a:pt y="1726390" x="217877"/>
                </a:lnTo>
                <a:lnTo>
                  <a:pt y="1869860" x="5"/>
                </a:lnTo>
                <a:cubicBezTo>
                  <a:pt y="1246574" x="3"/>
                  <a:pt y="623287" x="2"/>
                  <a:pt y="1" x="0"/>
                </a:cubicBezTo>
                <a:lnTo>
                  <a:pt y="0" x="4453250"/>
                </a:lnTo>
              </a:path>
            </a:pathLst>
          </a:custGeom>
          <a:solidFill>
            <a:schemeClr val="dk2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62" name="Shape 62"/>
          <p:cNvCxnSpPr/>
          <p:nvPr/>
        </p:nvCxnSpPr>
        <p:spPr>
          <a:xfrm>
            <a:off y="744077" x="409699"/>
            <a:ext cy="0" cx="3660000"/>
          </a:xfrm>
          <a:prstGeom prst="straightConnector1">
            <a:avLst/>
          </a:prstGeom>
          <a:noFill/>
          <a:ln w="25400" cap="rnd">
            <a:solidFill>
              <a:schemeClr val="accent2"/>
            </a:solidFill>
            <a:prstDash val="dot"/>
            <a:round/>
            <a:headEnd w="med" len="med" type="none"/>
            <a:tailEnd w="med" len="med" type="none"/>
          </a:ln>
        </p:spPr>
      </p:cxnSp>
      <p:sp>
        <p:nvSpPr>
          <p:cNvPr id="63" name="Shape 63"/>
          <p:cNvSpPr txBox="1"/>
          <p:nvPr>
            <p:ph idx="1" type="body"/>
          </p:nvPr>
        </p:nvSpPr>
        <p:spPr>
          <a:xfrm>
            <a:off y="1200150" x="457200"/>
            <a:ext cy="3630300" cx="3550799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>
              <a:spcBef>
                <a:spcPts val="0"/>
              </a:spcBef>
              <a:defRPr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>
              <a:spcBef>
                <a:spcPts val="0"/>
              </a:spcBef>
              <a:defRPr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>
              <a:spcBef>
                <a:spcPts val="0"/>
              </a:spcBef>
              <a:defRPr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>
              <a:spcBef>
                <a:spcPts val="0"/>
              </a:spcBef>
              <a:defRPr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>
              <a:spcBef>
                <a:spcPts val="0"/>
              </a:spcBef>
              <a:defRPr sz="1800"/>
            </a:lvl6pPr>
            <a:lvl7pPr>
              <a:spcBef>
                <a:spcPts val="0"/>
              </a:spcBef>
              <a:defRPr sz="1800"/>
            </a:lvl7pPr>
            <a:lvl8pPr>
              <a:spcBef>
                <a:spcPts val="0"/>
              </a:spcBef>
              <a:defRPr sz="1800"/>
            </a:lvl8pPr>
            <a:lvl9pPr>
              <a:spcBef>
                <a:spcPts val="0"/>
              </a:spcBef>
              <a:defRPr sz="1800"/>
            </a:lvl9pPr>
          </a:lstStyle>
          <a:p/>
        </p:txBody>
      </p:sp>
      <p:sp>
        <p:nvSpPr>
          <p:cNvPr id="64" name="Shape 64"/>
          <p:cNvSpPr txBox="1"/>
          <p:nvPr>
            <p:ph type="title"/>
          </p:nvPr>
        </p:nvSpPr>
        <p:spPr>
          <a:xfrm>
            <a:off y="13321" x="457200"/>
            <a:ext cy="857400" cx="3550799"/>
          </a:xfrm>
          <a:prstGeom prst="rect">
            <a:avLst/>
          </a:prstGeom>
        </p:spPr>
        <p:txBody>
          <a:bodyPr bIns="91425" rIns="91425" lIns="91425" tIns="91425" anchor="ctr" anchorCtr="0"/>
          <a:lstStyle>
            <a:lvl1pPr>
              <a:spcBef>
                <a:spcPts val="0"/>
              </a:spcBef>
              <a:defRPr sz="2400"/>
            </a:lvl1pPr>
            <a:lvl2pPr>
              <a:spcBef>
                <a:spcPts val="0"/>
              </a:spcBef>
              <a:defRPr sz="2400"/>
            </a:lvl2pPr>
            <a:lvl3pPr>
              <a:spcBef>
                <a:spcPts val="0"/>
              </a:spcBef>
              <a:defRPr sz="2400"/>
            </a:lvl3pPr>
            <a:lvl4pPr>
              <a:spcBef>
                <a:spcPts val="0"/>
              </a:spcBef>
              <a:defRPr sz="2400"/>
            </a:lvl4pPr>
            <a:lvl5pPr>
              <a:spcBef>
                <a:spcPts val="0"/>
              </a:spcBef>
              <a:defRPr sz="2400"/>
            </a:lvl5pPr>
            <a:lvl6pPr>
              <a:spcBef>
                <a:spcPts val="0"/>
              </a:spcBef>
              <a:defRPr sz="2400"/>
            </a:lvl6pPr>
            <a:lvl7pPr>
              <a:spcBef>
                <a:spcPts val="0"/>
              </a:spcBef>
              <a:defRPr sz="2400"/>
            </a:lvl7pPr>
            <a:lvl8pPr>
              <a:spcBef>
                <a:spcPts val="0"/>
              </a:spcBef>
              <a:defRPr sz="2400"/>
            </a:lvl8pPr>
            <a:lvl9pPr>
              <a:spcBef>
                <a:spcPts val="0"/>
              </a:spcBef>
              <a:defRPr sz="2400"/>
            </a:lvl9pPr>
          </a:lstStyle>
          <a:p/>
        </p:txBody>
      </p:sp>
      <p:sp>
        <p:nvSpPr>
          <p:cNvPr id="65" name="Shape 65"/>
          <p:cNvSpPr txBox="1"/>
          <p:nvPr>
            <p:ph idx="2" type="body"/>
          </p:nvPr>
        </p:nvSpPr>
        <p:spPr>
          <a:xfrm>
            <a:off y="1200150" x="5021123"/>
            <a:ext cy="3630300" cx="3550799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>
              <a:spcBef>
                <a:spcPts val="0"/>
              </a:spcBef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>
              <a:spcBef>
                <a:spcPts val="0"/>
              </a:spcBef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>
              <a:spcBef>
                <a:spcPts val="0"/>
              </a:spcBef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>
              <a:spcBef>
                <a:spcPts val="0"/>
              </a:spcBef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>
              <a:spcBef>
                <a:spcPts val="0"/>
              </a:spcBef>
              <a:defRPr sz="1800"/>
            </a:lvl6pPr>
            <a:lvl7pPr>
              <a:spcBef>
                <a:spcPts val="0"/>
              </a:spcBef>
              <a:defRPr sz="1800"/>
            </a:lvl7pPr>
            <a:lvl8pPr>
              <a:spcBef>
                <a:spcPts val="0"/>
              </a:spcBef>
              <a:defRPr sz="1800"/>
            </a:lvl8pPr>
            <a:lvl9pPr>
              <a:spcBef>
                <a:spcPts val="0"/>
              </a:spcBef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66" name="Shape 6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7" name="Shape 67"/>
          <p:cNvSpPr/>
          <p:nvPr/>
        </p:nvSpPr>
        <p:spPr>
          <a:xfrm>
            <a:off y="0" x="0"/>
            <a:ext cy="937200" cx="9144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8" name="Shape 68"/>
          <p:cNvSpPr/>
          <p:nvPr/>
        </p:nvSpPr>
        <p:spPr>
          <a:xfrm>
            <a:off y="226265" x="0"/>
            <a:ext cy="795916" cx="9143999"/>
          </a:xfrm>
          <a:custGeom>
            <a:pathLst>
              <a:path w="9144000" extrusionOk="0" h="1440573">
                <a:moveTo>
                  <a:pt y="1" x="8881"/>
                </a:moveTo>
                <a:lnTo>
                  <a:pt y="44075" x="9126239"/>
                </a:lnTo>
                <a:lnTo>
                  <a:pt y="1303180" x="9144000"/>
                </a:lnTo>
                <a:lnTo>
                  <a:pt y="1440573" x="8922142"/>
                </a:lnTo>
                <a:lnTo>
                  <a:pt y="1291790" x="8672386"/>
                </a:lnTo>
                <a:lnTo>
                  <a:pt y="1414005" x="8449199"/>
                </a:lnTo>
                <a:lnTo>
                  <a:pt y="1302417" x="8210071"/>
                </a:lnTo>
                <a:lnTo>
                  <a:pt y="1408691" x="7976257"/>
                </a:lnTo>
                <a:lnTo>
                  <a:pt y="1286476" x="7737129"/>
                </a:lnTo>
                <a:lnTo>
                  <a:pt y="1414005" x="7503314"/>
                </a:lnTo>
                <a:lnTo>
                  <a:pt y="1291790" x="7269500"/>
                </a:lnTo>
                <a:lnTo>
                  <a:pt y="1414005" x="7030372"/>
                </a:lnTo>
                <a:lnTo>
                  <a:pt y="1281162" x="6796557"/>
                </a:lnTo>
                <a:lnTo>
                  <a:pt y="1414005" x="6568057"/>
                </a:lnTo>
                <a:lnTo>
                  <a:pt y="1281163" x="6334243"/>
                </a:lnTo>
                <a:lnTo>
                  <a:pt y="1419319" x="6100428"/>
                </a:lnTo>
                <a:lnTo>
                  <a:pt y="1281163" x="5866614"/>
                </a:lnTo>
                <a:lnTo>
                  <a:pt y="1424632" x="5632800"/>
                </a:lnTo>
                <a:lnTo>
                  <a:pt y="1286476" x="5388357"/>
                </a:lnTo>
                <a:lnTo>
                  <a:pt y="1424632" x="5154543"/>
                </a:lnTo>
                <a:lnTo>
                  <a:pt y="1297104" x="4920729"/>
                </a:lnTo>
                <a:lnTo>
                  <a:pt y="1429946" x="4686914"/>
                </a:lnTo>
                <a:lnTo>
                  <a:pt y="1291790" x="4447786"/>
                </a:lnTo>
                <a:lnTo>
                  <a:pt y="1435260" x="4219286"/>
                </a:lnTo>
                <a:lnTo>
                  <a:pt y="1281163" x="3980157"/>
                </a:lnTo>
                <a:lnTo>
                  <a:pt y="1429946" x="3746343"/>
                </a:lnTo>
                <a:lnTo>
                  <a:pt y="1291790" x="3512529"/>
                </a:lnTo>
                <a:lnTo>
                  <a:pt y="1429946" x="3284028"/>
                </a:lnTo>
                <a:lnTo>
                  <a:pt y="1297104" x="3044900"/>
                </a:lnTo>
                <a:lnTo>
                  <a:pt y="1429946" x="2805772"/>
                </a:lnTo>
                <a:lnTo>
                  <a:pt y="1297104" x="2571958"/>
                </a:lnTo>
                <a:lnTo>
                  <a:pt y="1429946" x="2343457"/>
                </a:lnTo>
                <a:lnTo>
                  <a:pt y="1291790" x="2104329"/>
                </a:lnTo>
                <a:lnTo>
                  <a:pt y="1435260" x="1865201"/>
                </a:lnTo>
                <a:lnTo>
                  <a:pt y="1281163" x="1631386"/>
                </a:lnTo>
                <a:lnTo>
                  <a:pt y="1435260" x="1402886"/>
                </a:lnTo>
                <a:lnTo>
                  <a:pt y="1291790" x="1163758"/>
                </a:lnTo>
                <a:lnTo>
                  <a:pt y="1435260" x="935257"/>
                </a:lnTo>
                <a:lnTo>
                  <a:pt y="1291790" x="696129"/>
                </a:lnTo>
                <a:lnTo>
                  <a:pt y="1429946" x="457001"/>
                </a:lnTo>
                <a:lnTo>
                  <a:pt y="1291790" x="217872"/>
                </a:lnTo>
                <a:lnTo>
                  <a:pt y="1435260" x="0"/>
                </a:lnTo>
                <a:cubicBezTo>
                  <a:pt y="956840" x="2960"/>
                  <a:pt y="478421" x="5921"/>
                  <a:pt y="1" x="88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69" name="Shape 69"/>
          <p:cNvCxnSpPr/>
          <p:nvPr/>
        </p:nvCxnSpPr>
        <p:spPr>
          <a:xfrm rot="10800000" flipH="1">
            <a:off y="783855" x="2258963"/>
            <a:ext cy="6900" cx="4602300"/>
          </a:xfrm>
          <a:prstGeom prst="straightConnector1">
            <a:avLst/>
          </a:prstGeom>
          <a:noFill/>
          <a:ln w="25400" cap="rnd">
            <a:solidFill>
              <a:schemeClr val="accent2"/>
            </a:solidFill>
            <a:prstDash val="dot"/>
            <a:round/>
            <a:headEnd w="med" len="med" type="none"/>
            <a:tailEnd w="med" len="med" type="none"/>
          </a:ln>
        </p:spPr>
      </p:cxnSp>
      <p:sp>
        <p:nvSpPr>
          <p:cNvPr id="70" name="Shape 70"/>
          <p:cNvSpPr txBox="1"/>
          <p:nvPr>
            <p:ph type="title"/>
          </p:nvPr>
        </p:nvSpPr>
        <p:spPr>
          <a:xfrm>
            <a:off y="13321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ctr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71" name="Shape 7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2" name="Shape 72"/>
          <p:cNvSpPr/>
          <p:nvPr/>
        </p:nvSpPr>
        <p:spPr>
          <a:xfrm rot="10800000">
            <a:off y="4110402" x="-5937"/>
            <a:ext cy="1033097" cx="4453249"/>
          </a:xfrm>
          <a:custGeom>
            <a:pathLst>
              <a:path w="4453250" extrusionOk="0" h="1869860">
                <a:moveTo>
                  <a:pt y="1726390" x="4447791"/>
                </a:moveTo>
                <a:lnTo>
                  <a:pt y="1869860" x="4219291"/>
                </a:lnTo>
                <a:lnTo>
                  <a:pt y="1715763" x="3980162"/>
                </a:lnTo>
                <a:lnTo>
                  <a:pt y="1864546" x="3746348"/>
                </a:lnTo>
                <a:lnTo>
                  <a:pt y="1726390" x="3512534"/>
                </a:lnTo>
                <a:lnTo>
                  <a:pt y="1864546" x="3284033"/>
                </a:lnTo>
                <a:lnTo>
                  <a:pt y="1731704" x="3044905"/>
                </a:lnTo>
                <a:lnTo>
                  <a:pt y="1864546" x="2805777"/>
                </a:lnTo>
                <a:lnTo>
                  <a:pt y="1731704" x="2571963"/>
                </a:lnTo>
                <a:lnTo>
                  <a:pt y="1864546" x="2343462"/>
                </a:lnTo>
                <a:lnTo>
                  <a:pt y="1726390" x="2104334"/>
                </a:lnTo>
                <a:lnTo>
                  <a:pt y="1869860" x="1865206"/>
                </a:lnTo>
                <a:lnTo>
                  <a:pt y="1715763" x="1631391"/>
                </a:lnTo>
                <a:lnTo>
                  <a:pt y="1869860" x="1402891"/>
                </a:lnTo>
                <a:lnTo>
                  <a:pt y="1726390" x="1163763"/>
                </a:lnTo>
                <a:lnTo>
                  <a:pt y="1869860" x="935262"/>
                </a:lnTo>
                <a:lnTo>
                  <a:pt y="1726390" x="696134"/>
                </a:lnTo>
                <a:lnTo>
                  <a:pt y="1864546" x="457006"/>
                </a:lnTo>
                <a:lnTo>
                  <a:pt y="1726390" x="217877"/>
                </a:lnTo>
                <a:lnTo>
                  <a:pt y="1869860" x="5"/>
                </a:lnTo>
                <a:cubicBezTo>
                  <a:pt y="1246574" x="3"/>
                  <a:pt y="623287" x="2"/>
                  <a:pt y="1" x="0"/>
                </a:cubicBezTo>
                <a:lnTo>
                  <a:pt y="0" x="4453250"/>
                </a:lnTo>
              </a:path>
            </a:pathLst>
          </a:custGeom>
          <a:solidFill>
            <a:schemeClr val="dk2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73" name="Shape 73"/>
          <p:cNvCxnSpPr/>
          <p:nvPr/>
        </p:nvCxnSpPr>
        <p:spPr>
          <a:xfrm>
            <a:off y="4409677" x="388492"/>
            <a:ext cy="3600" cx="3708599"/>
          </a:xfrm>
          <a:prstGeom prst="straightConnector1">
            <a:avLst/>
          </a:prstGeom>
          <a:noFill/>
          <a:ln w="25400" cap="rnd">
            <a:solidFill>
              <a:schemeClr val="accent2"/>
            </a:solidFill>
            <a:prstDash val="dot"/>
            <a:round/>
            <a:headEnd w="med" len="med" type="none"/>
            <a:tailEnd w="med" len="med" type="none"/>
          </a:ln>
        </p:spPr>
      </p:cxnSp>
      <p:sp>
        <p:nvSpPr>
          <p:cNvPr id="74" name="Shape 74"/>
          <p:cNvSpPr txBox="1"/>
          <p:nvPr>
            <p:ph idx="1" type="body"/>
          </p:nvPr>
        </p:nvSpPr>
        <p:spPr>
          <a:xfrm>
            <a:off y="4493760" x="388492"/>
            <a:ext cy="387599" cx="36444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buClr>
                <a:srgbClr val="FFFFFF"/>
              </a:buClr>
              <a:buSzPct val="100000"/>
              <a:buFont typeface="Times New Roman"/>
              <a:buNone/>
              <a:defRPr sz="1400" i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75" name="Shape 75"/>
        <p:cNvGrpSpPr/>
        <p:nvPr/>
      </p:nvGrpSpPr>
      <p:grpSpPr>
        <a:xfrm>
          <a:off y="0" x="0"/>
          <a:ext cy="0" cx="0"/>
          <a:chOff y="0" x="0"/>
          <a:chExt cy="0" cx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Target="../slideLayouts/slideLayout2.xml" Type="http://schemas.openxmlformats.org/officeDocument/2006/relationships/slideLayout" Id="rId2"/><Relationship Target="../slideLayouts/slideLayout1.xml" Type="http://schemas.openxmlformats.org/officeDocument/2006/relationships/slideLayout" Id="rId1"/><Relationship Target="../slideLayouts/slideLayout4.xml" Type="http://schemas.openxmlformats.org/officeDocument/2006/relationships/slideLayout" Id="rId4"/><Relationship Target="../slideLayouts/slideLayout3.xml" Type="http://schemas.openxmlformats.org/officeDocument/2006/relationships/slideLayout" Id="rId3"/><Relationship Target="../slideLayouts/slideLayout6.xml" Type="http://schemas.openxmlformats.org/officeDocument/2006/relationships/slideLayout" Id="rId6"/><Relationship Target="../slideLayouts/slideLayout5.xml" Type="http://schemas.openxmlformats.org/officeDocument/2006/relationships/slideLayout" Id="rId5"/><Relationship Target="../theme/theme3.xml" Type="http://schemas.openxmlformats.org/officeDocument/2006/relationships/theme" Id="rId7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4" name="Shape 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grpSp>
        <p:nvGrpSpPr>
          <p:cNvPr id="5" name="Shape 5"/>
          <p:cNvGrpSpPr/>
          <p:nvPr/>
        </p:nvGrpSpPr>
        <p:grpSpPr>
          <a:xfrm>
            <a:off y="6209" x="0"/>
            <a:ext cy="5137200" cx="9144067"/>
            <a:chOff y="14677" x="0"/>
            <a:chExt cy="6849600" cx="9144067"/>
          </a:xfrm>
        </p:grpSpPr>
        <p:sp>
          <p:nvSpPr>
            <p:cNvPr id="6" name="Shape 6"/>
            <p:cNvSpPr/>
            <p:nvPr/>
          </p:nvSpPr>
          <p:spPr>
            <a:xfrm>
              <a:off y="14677" x="0"/>
              <a:ext cy="6849600" cx="220199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" name="Shape 7"/>
            <p:cNvSpPr/>
            <p:nvPr/>
          </p:nvSpPr>
          <p:spPr>
            <a:xfrm>
              <a:off y="14677" x="234838"/>
              <a:ext cy="6849600" cx="220199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" name="Shape 8"/>
            <p:cNvSpPr/>
            <p:nvPr/>
          </p:nvSpPr>
          <p:spPr>
            <a:xfrm>
              <a:off y="14677" x="469677"/>
              <a:ext cy="6849600" cx="220199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" name="Shape 9"/>
            <p:cNvSpPr/>
            <p:nvPr/>
          </p:nvSpPr>
          <p:spPr>
            <a:xfrm>
              <a:off y="14677" x="704516"/>
              <a:ext cy="6849600" cx="220199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" name="Shape 10"/>
            <p:cNvSpPr/>
            <p:nvPr/>
          </p:nvSpPr>
          <p:spPr>
            <a:xfrm>
              <a:off y="14677" x="939355"/>
              <a:ext cy="6849600" cx="220199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" name="Shape 11"/>
            <p:cNvSpPr/>
            <p:nvPr/>
          </p:nvSpPr>
          <p:spPr>
            <a:xfrm>
              <a:off y="14677" x="1174195"/>
              <a:ext cy="6849600" cx="220199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" name="Shape 12"/>
            <p:cNvSpPr/>
            <p:nvPr/>
          </p:nvSpPr>
          <p:spPr>
            <a:xfrm>
              <a:off y="14677" x="1409033"/>
              <a:ext cy="6849600" cx="220199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" name="Shape 13"/>
            <p:cNvSpPr/>
            <p:nvPr/>
          </p:nvSpPr>
          <p:spPr>
            <a:xfrm>
              <a:off y="14677" x="1643873"/>
              <a:ext cy="6849600" cx="220199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4" name="Shape 14"/>
            <p:cNvSpPr/>
            <p:nvPr/>
          </p:nvSpPr>
          <p:spPr>
            <a:xfrm>
              <a:off y="14677" x="1878711"/>
              <a:ext cy="6849600" cx="220199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5" name="Shape 15"/>
            <p:cNvSpPr/>
            <p:nvPr/>
          </p:nvSpPr>
          <p:spPr>
            <a:xfrm>
              <a:off y="14677" x="2113550"/>
              <a:ext cy="6849600" cx="220199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6" name="Shape 16"/>
            <p:cNvSpPr/>
            <p:nvPr/>
          </p:nvSpPr>
          <p:spPr>
            <a:xfrm>
              <a:off y="14677" x="2348390"/>
              <a:ext cy="6849600" cx="220199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7" name="Shape 17"/>
            <p:cNvSpPr/>
            <p:nvPr/>
          </p:nvSpPr>
          <p:spPr>
            <a:xfrm>
              <a:off y="14677" x="2583228"/>
              <a:ext cy="6849600" cx="220199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8" name="Shape 18"/>
            <p:cNvSpPr/>
            <p:nvPr/>
          </p:nvSpPr>
          <p:spPr>
            <a:xfrm>
              <a:off y="14677" x="2818067"/>
              <a:ext cy="6849600" cx="220199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9" name="Shape 19"/>
            <p:cNvSpPr/>
            <p:nvPr/>
          </p:nvSpPr>
          <p:spPr>
            <a:xfrm>
              <a:off y="14677" x="3052907"/>
              <a:ext cy="6849600" cx="220199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0" name="Shape 20"/>
            <p:cNvSpPr/>
            <p:nvPr/>
          </p:nvSpPr>
          <p:spPr>
            <a:xfrm>
              <a:off y="14677" x="3287746"/>
              <a:ext cy="6849600" cx="220199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1" name="Shape 21"/>
            <p:cNvSpPr/>
            <p:nvPr/>
          </p:nvSpPr>
          <p:spPr>
            <a:xfrm>
              <a:off y="14677" x="3522585"/>
              <a:ext cy="6849600" cx="220199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2" name="Shape 22"/>
            <p:cNvSpPr/>
            <p:nvPr/>
          </p:nvSpPr>
          <p:spPr>
            <a:xfrm>
              <a:off y="14677" x="3757423"/>
              <a:ext cy="6849600" cx="220199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3" name="Shape 23"/>
            <p:cNvSpPr/>
            <p:nvPr/>
          </p:nvSpPr>
          <p:spPr>
            <a:xfrm>
              <a:off y="14677" x="3992262"/>
              <a:ext cy="6849600" cx="220199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4" name="Shape 24"/>
            <p:cNvSpPr/>
            <p:nvPr/>
          </p:nvSpPr>
          <p:spPr>
            <a:xfrm>
              <a:off y="14677" x="4227101"/>
              <a:ext cy="6849600" cx="220199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5" name="Shape 25"/>
            <p:cNvSpPr/>
            <p:nvPr/>
          </p:nvSpPr>
          <p:spPr>
            <a:xfrm>
              <a:off y="14677" x="4461941"/>
              <a:ext cy="6849600" cx="220199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6" name="Shape 26"/>
            <p:cNvSpPr/>
            <p:nvPr/>
          </p:nvSpPr>
          <p:spPr>
            <a:xfrm>
              <a:off y="14677" x="4696780"/>
              <a:ext cy="6849600" cx="220199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7" name="Shape 27"/>
            <p:cNvSpPr/>
            <p:nvPr/>
          </p:nvSpPr>
          <p:spPr>
            <a:xfrm>
              <a:off y="14677" x="4931619"/>
              <a:ext cy="6849600" cx="220199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8" name="Shape 28"/>
            <p:cNvSpPr/>
            <p:nvPr/>
          </p:nvSpPr>
          <p:spPr>
            <a:xfrm>
              <a:off y="14677" x="5166457"/>
              <a:ext cy="6849600" cx="220199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9" name="Shape 29"/>
            <p:cNvSpPr/>
            <p:nvPr/>
          </p:nvSpPr>
          <p:spPr>
            <a:xfrm>
              <a:off y="14677" x="5401296"/>
              <a:ext cy="6849600" cx="220199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0" name="Shape 30"/>
            <p:cNvSpPr/>
            <p:nvPr/>
          </p:nvSpPr>
          <p:spPr>
            <a:xfrm>
              <a:off y="14677" x="5636135"/>
              <a:ext cy="6849600" cx="220199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1" name="Shape 31"/>
            <p:cNvSpPr/>
            <p:nvPr/>
          </p:nvSpPr>
          <p:spPr>
            <a:xfrm>
              <a:off y="14677" x="5870975"/>
              <a:ext cy="6849600" cx="220199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2" name="Shape 32"/>
            <p:cNvSpPr/>
            <p:nvPr/>
          </p:nvSpPr>
          <p:spPr>
            <a:xfrm>
              <a:off y="14677" x="6105814"/>
              <a:ext cy="6849600" cx="220199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3" name="Shape 33"/>
            <p:cNvSpPr/>
            <p:nvPr/>
          </p:nvSpPr>
          <p:spPr>
            <a:xfrm>
              <a:off y="14677" x="6340653"/>
              <a:ext cy="6849600" cx="220199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4" name="Shape 34"/>
            <p:cNvSpPr/>
            <p:nvPr/>
          </p:nvSpPr>
          <p:spPr>
            <a:xfrm>
              <a:off y="14677" x="6575492"/>
              <a:ext cy="6849600" cx="220199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5" name="Shape 35"/>
            <p:cNvSpPr/>
            <p:nvPr/>
          </p:nvSpPr>
          <p:spPr>
            <a:xfrm>
              <a:off y="14677" x="6810331"/>
              <a:ext cy="6849600" cx="220199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6" name="Shape 36"/>
            <p:cNvSpPr/>
            <p:nvPr/>
          </p:nvSpPr>
          <p:spPr>
            <a:xfrm>
              <a:off y="14677" x="7045170"/>
              <a:ext cy="6849600" cx="220199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7" name="Shape 37"/>
            <p:cNvSpPr/>
            <p:nvPr/>
          </p:nvSpPr>
          <p:spPr>
            <a:xfrm>
              <a:off y="14677" x="7280009"/>
              <a:ext cy="6849600" cx="220199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8" name="Shape 38"/>
            <p:cNvSpPr/>
            <p:nvPr/>
          </p:nvSpPr>
          <p:spPr>
            <a:xfrm>
              <a:off y="14677" x="7514847"/>
              <a:ext cy="6849600" cx="220199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9" name="Shape 39"/>
            <p:cNvSpPr/>
            <p:nvPr/>
          </p:nvSpPr>
          <p:spPr>
            <a:xfrm>
              <a:off y="14677" x="7749686"/>
              <a:ext cy="6849600" cx="220199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0" name="Shape 40"/>
            <p:cNvSpPr/>
            <p:nvPr/>
          </p:nvSpPr>
          <p:spPr>
            <a:xfrm>
              <a:off y="14677" x="7984525"/>
              <a:ext cy="6849600" cx="220199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1" name="Shape 41"/>
            <p:cNvSpPr/>
            <p:nvPr/>
          </p:nvSpPr>
          <p:spPr>
            <a:xfrm>
              <a:off y="14677" x="8219364"/>
              <a:ext cy="6849600" cx="220199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2" name="Shape 42"/>
            <p:cNvSpPr/>
            <p:nvPr/>
          </p:nvSpPr>
          <p:spPr>
            <a:xfrm>
              <a:off y="14677" x="8454203"/>
              <a:ext cy="6849600" cx="220199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3" name="Shape 43"/>
            <p:cNvSpPr/>
            <p:nvPr/>
          </p:nvSpPr>
          <p:spPr>
            <a:xfrm>
              <a:off y="14677" x="8689042"/>
              <a:ext cy="6849600" cx="220199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4" name="Shape 44"/>
            <p:cNvSpPr/>
            <p:nvPr/>
          </p:nvSpPr>
          <p:spPr>
            <a:xfrm>
              <a:off y="14677" x="8923867"/>
              <a:ext cy="6849600" cx="220199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45" name="Shape 45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>
              <a:spcBef>
                <a:spcPts val="0"/>
              </a:spcBef>
              <a:buClr>
                <a:srgbClr val="FFFFFF"/>
              </a:buClr>
              <a:buSzPct val="100000"/>
              <a:buNone/>
              <a:defRPr sz="4400">
                <a:solidFill>
                  <a:srgbClr val="FFFFFF"/>
                </a:solidFill>
              </a:defRPr>
            </a:lvl1pPr>
            <a:lvl2pPr algn="ctr">
              <a:spcBef>
                <a:spcPts val="0"/>
              </a:spcBef>
              <a:buClr>
                <a:srgbClr val="FFFFFF"/>
              </a:buClr>
              <a:buSzPct val="100000"/>
              <a:buNone/>
              <a:defRPr sz="4400">
                <a:solidFill>
                  <a:srgbClr val="FFFFFF"/>
                </a:solidFill>
              </a:defRPr>
            </a:lvl2pPr>
            <a:lvl3pPr algn="ctr">
              <a:spcBef>
                <a:spcPts val="0"/>
              </a:spcBef>
              <a:buClr>
                <a:srgbClr val="FFFFFF"/>
              </a:buClr>
              <a:buSzPct val="100000"/>
              <a:buNone/>
              <a:defRPr sz="4400">
                <a:solidFill>
                  <a:srgbClr val="FFFFFF"/>
                </a:solidFill>
              </a:defRPr>
            </a:lvl3pPr>
            <a:lvl4pPr algn="ctr">
              <a:spcBef>
                <a:spcPts val="0"/>
              </a:spcBef>
              <a:buClr>
                <a:srgbClr val="FFFFFF"/>
              </a:buClr>
              <a:buSzPct val="100000"/>
              <a:buNone/>
              <a:defRPr sz="4400">
                <a:solidFill>
                  <a:srgbClr val="FFFFFF"/>
                </a:solidFill>
              </a:defRPr>
            </a:lvl4pPr>
            <a:lvl5pPr algn="ctr">
              <a:spcBef>
                <a:spcPts val="0"/>
              </a:spcBef>
              <a:buClr>
                <a:srgbClr val="FFFFFF"/>
              </a:buClr>
              <a:buSzPct val="100000"/>
              <a:buNone/>
              <a:defRPr sz="4400">
                <a:solidFill>
                  <a:srgbClr val="FFFFFF"/>
                </a:solidFill>
              </a:defRPr>
            </a:lvl5pPr>
            <a:lvl6pPr algn="ctr">
              <a:spcBef>
                <a:spcPts val="0"/>
              </a:spcBef>
              <a:buClr>
                <a:srgbClr val="FFFFFF"/>
              </a:buClr>
              <a:buSzPct val="100000"/>
              <a:buNone/>
              <a:defRPr sz="4400">
                <a:solidFill>
                  <a:srgbClr val="FFFFFF"/>
                </a:solidFill>
              </a:defRPr>
            </a:lvl6pPr>
            <a:lvl7pPr algn="ctr">
              <a:spcBef>
                <a:spcPts val="0"/>
              </a:spcBef>
              <a:buClr>
                <a:srgbClr val="FFFFFF"/>
              </a:buClr>
              <a:buSzPct val="100000"/>
              <a:buNone/>
              <a:defRPr sz="4400">
                <a:solidFill>
                  <a:srgbClr val="FFFFFF"/>
                </a:solidFill>
              </a:defRPr>
            </a:lvl7pPr>
            <a:lvl8pPr algn="ctr">
              <a:spcBef>
                <a:spcPts val="0"/>
              </a:spcBef>
              <a:buClr>
                <a:srgbClr val="FFFFFF"/>
              </a:buClr>
              <a:buSzPct val="100000"/>
              <a:buNone/>
              <a:defRPr sz="4400">
                <a:solidFill>
                  <a:srgbClr val="FFFFFF"/>
                </a:solidFill>
              </a:defRPr>
            </a:lvl8pPr>
            <a:lvl9pPr algn="ctr">
              <a:spcBef>
                <a:spcPts val="0"/>
              </a:spcBef>
              <a:buClr>
                <a:srgbClr val="FFFFFF"/>
              </a:buClr>
              <a:buSzPct val="100000"/>
              <a:buNone/>
              <a:defRPr sz="44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y="1200150" x="457200"/>
            <a:ext cy="33945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buClr>
                <a:schemeClr val="dk1"/>
              </a:buClr>
              <a:buSzPct val="100000"/>
              <a:defRPr sz="2000">
                <a:solidFill>
                  <a:schemeClr val="dk1"/>
                </a:solidFill>
              </a:defRPr>
            </a:lvl1pPr>
            <a:lvl2pPr>
              <a:spcBef>
                <a:spcPts val="400"/>
              </a:spcBef>
              <a:buClr>
                <a:schemeClr val="dk1"/>
              </a:buClr>
              <a:buSzPct val="100000"/>
              <a:defRPr sz="2000">
                <a:solidFill>
                  <a:schemeClr val="dk1"/>
                </a:solidFill>
              </a:defRPr>
            </a:lvl2pPr>
            <a:lvl3pPr>
              <a:spcBef>
                <a:spcPts val="400"/>
              </a:spcBef>
              <a:buClr>
                <a:schemeClr val="dk1"/>
              </a:buClr>
              <a:buSzPct val="100000"/>
              <a:defRPr sz="2000">
                <a:solidFill>
                  <a:schemeClr val="dk1"/>
                </a:solidFill>
              </a:defRPr>
            </a:lvl3pPr>
            <a:lvl4pPr>
              <a:spcBef>
                <a:spcPts val="400"/>
              </a:spcBef>
              <a:buClr>
                <a:schemeClr val="dk1"/>
              </a:buClr>
              <a:buSzPct val="100000"/>
              <a:defRPr sz="2000">
                <a:solidFill>
                  <a:schemeClr val="dk1"/>
                </a:solidFill>
              </a:defRPr>
            </a:lvl4pPr>
            <a:lvl5pPr>
              <a:spcBef>
                <a:spcPts val="400"/>
              </a:spcBef>
              <a:buClr>
                <a:schemeClr val="dk1"/>
              </a:buClr>
              <a:buSzPct val="100000"/>
              <a:defRPr sz="2000">
                <a:solidFill>
                  <a:schemeClr val="dk1"/>
                </a:solidFill>
              </a:defRPr>
            </a:lvl5pPr>
            <a:lvl6pPr>
              <a:spcBef>
                <a:spcPts val="400"/>
              </a:spcBef>
              <a:buClr>
                <a:schemeClr val="dk1"/>
              </a:buClr>
              <a:buSzPct val="100000"/>
              <a:defRPr sz="2000">
                <a:solidFill>
                  <a:schemeClr val="dk1"/>
                </a:solidFill>
              </a:defRPr>
            </a:lvl6pPr>
            <a:lvl7pPr>
              <a:spcBef>
                <a:spcPts val="400"/>
              </a:spcBef>
              <a:buClr>
                <a:schemeClr val="dk1"/>
              </a:buClr>
              <a:buSzPct val="100000"/>
              <a:defRPr sz="2000">
                <a:solidFill>
                  <a:schemeClr val="dk1"/>
                </a:solidFill>
              </a:defRPr>
            </a:lvl7pPr>
            <a:lvl8pPr>
              <a:spcBef>
                <a:spcPts val="400"/>
              </a:spcBef>
              <a:buClr>
                <a:schemeClr val="dk1"/>
              </a:buClr>
              <a:buSzPct val="100000"/>
              <a:defRPr sz="2000">
                <a:solidFill>
                  <a:schemeClr val="dk1"/>
                </a:solidFill>
              </a:defRPr>
            </a:lvl8pPr>
            <a:lvl9pPr>
              <a:spcBef>
                <a:spcPts val="400"/>
              </a:spcBef>
              <a:buClr>
                <a:schemeClr val="dk1"/>
              </a:buClr>
              <a:buSzPct val="100000"/>
              <a:defRPr sz="2000">
                <a:solidFill>
                  <a:schemeClr val="dk1"/>
                </a:solidFill>
              </a:defRPr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Target="../notesSlides/notesSlide1.xml" Type="http://schemas.openxmlformats.org/officeDocument/2006/relationships/notesSlide" Id="rId2"/><Relationship Target="../slideLayouts/slideLayout1.xml" Type="http://schemas.openxmlformats.org/officeDocument/2006/relationships/slideLayout" Id="rId1"/></Relationships>
</file>

<file path=ppt/slides/_rels/slide10.xml.rels><?xml version="1.0" encoding="UTF-8" standalone="yes"?><Relationships xmlns="http://schemas.openxmlformats.org/package/2006/relationships"><Relationship Target="../notesSlides/notesSlide10.xml" Type="http://schemas.openxmlformats.org/officeDocument/2006/relationships/notesSlide" Id="rId2"/><Relationship Target="../slideLayouts/slideLayout3.xml" Type="http://schemas.openxmlformats.org/officeDocument/2006/relationships/slideLayout" Id="rId1"/><Relationship Target="http://www.corestandards.org/ELA-Literacy/W/9-10/6/" Type="http://schemas.openxmlformats.org/officeDocument/2006/relationships/hyperlink" TargetMode="External" Id="rId10"/><Relationship Target="http://www.corestandards.org/ELA-Literacy/W/K/6/" Type="http://schemas.openxmlformats.org/officeDocument/2006/relationships/hyperlink" TargetMode="External" Id="rId4"/><Relationship Target="http://www.corestandards.org/ELA-Literacy/W/K/6/" Type="http://schemas.openxmlformats.org/officeDocument/2006/relationships/hyperlink" TargetMode="External" Id="rId3"/><Relationship Target="http://www.corestandards.org/ELA-Literacy/W/9-10/6/" Type="http://schemas.openxmlformats.org/officeDocument/2006/relationships/hyperlink" TargetMode="External" Id="rId9"/><Relationship Target="http://www.corestandards.org/ELA-Literacy/W/3/6/" Type="http://schemas.openxmlformats.org/officeDocument/2006/relationships/hyperlink" TargetMode="External" Id="rId6"/><Relationship Target="http://www.corestandards.org/ELA-Literacy/W/3/6/" Type="http://schemas.openxmlformats.org/officeDocument/2006/relationships/hyperlink" TargetMode="External" Id="rId5"/><Relationship Target="http://www.corestandards.org/ELA-Literacy/CCRA/W/6/" Type="http://schemas.openxmlformats.org/officeDocument/2006/relationships/hyperlink" TargetMode="External" Id="rId8"/><Relationship Target="http://www.corestandards.org/ELA-Literacy/CCRA/W/6/" Type="http://schemas.openxmlformats.org/officeDocument/2006/relationships/hyperlink" TargetMode="External" Id="rId7"/></Relationships>
</file>

<file path=ppt/slides/_rels/slide11.xml.rels><?xml version="1.0" encoding="UTF-8" standalone="yes"?><Relationships xmlns="http://schemas.openxmlformats.org/package/2006/relationships"><Relationship Target="../notesSlides/notesSlide11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0.png" Type="http://schemas.openxmlformats.org/officeDocument/2006/relationships/image" Id="rId4"/><Relationship Target="../media/image06.png" Type="http://schemas.openxmlformats.org/officeDocument/2006/relationships/image" Id="rId3"/></Relationships>
</file>

<file path=ppt/slides/_rels/slide12.xml.rels><?xml version="1.0" encoding="UTF-8" standalone="yes"?><Relationships xmlns="http://schemas.openxmlformats.org/package/2006/relationships"><Relationship Target="../notesSlides/notesSlide12.xml" Type="http://schemas.openxmlformats.org/officeDocument/2006/relationships/notesSlide" Id="rId2"/><Relationship Target="../slideLayouts/slideLayout5.xml" Type="http://schemas.openxmlformats.org/officeDocument/2006/relationships/slideLayout" Id="rId1"/><Relationship Target="../media/image03.png" Type="http://schemas.openxmlformats.org/officeDocument/2006/relationships/image" Id="rId3"/></Relationships>
</file>

<file path=ppt/slides/_rels/slide13.xml.rels><?xml version="1.0" encoding="UTF-8" standalone="yes"?><Relationships xmlns="http://schemas.openxmlformats.org/package/2006/relationships"><Relationship Target="../notesSlides/notesSlide13.xml" Type="http://schemas.openxmlformats.org/officeDocument/2006/relationships/notesSlide" Id="rId2"/><Relationship Target="../slideLayouts/slideLayout5.xml" Type="http://schemas.openxmlformats.org/officeDocument/2006/relationships/slideLayout" Id="rId1"/><Relationship Target="../media/image09.png" Type="http://schemas.openxmlformats.org/officeDocument/2006/relationships/image" Id="rId3"/></Relationships>
</file>

<file path=ppt/slides/_rels/slide14.xml.rels><?xml version="1.0" encoding="UTF-8" standalone="yes"?><Relationships xmlns="http://schemas.openxmlformats.org/package/2006/relationships"><Relationship Target="../notesSlides/notesSlide14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15.xml.rels><?xml version="1.0" encoding="UTF-8" standalone="yes"?><Relationships xmlns="http://schemas.openxmlformats.org/package/2006/relationships"><Relationship Target="../notesSlides/notesSlide15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2.png" Type="http://schemas.openxmlformats.org/officeDocument/2006/relationships/image" Id="rId4"/><Relationship Target="http://room130.weebly.com/common-core-standards.html" Type="http://schemas.openxmlformats.org/officeDocument/2006/relationships/hyperlink" TargetMode="External" Id="rId3"/></Relationships>
</file>

<file path=ppt/slides/_rels/slide16.xml.rels><?xml version="1.0" encoding="UTF-8" standalone="yes"?><Relationships xmlns="http://schemas.openxmlformats.org/package/2006/relationships"><Relationship Target="../notesSlides/notesSlide16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8.png" Type="http://schemas.openxmlformats.org/officeDocument/2006/relationships/image" Id="rId4"/><Relationship Target="http://room130.weebly.com/book-talks.html" Type="http://schemas.openxmlformats.org/officeDocument/2006/relationships/hyperlink" TargetMode="External" Id="rId3"/></Relationships>
</file>

<file path=ppt/slides/_rels/slide17.xml.rels><?xml version="1.0" encoding="UTF-8" standalone="yes"?><Relationships xmlns="http://schemas.openxmlformats.org/package/2006/relationships"><Relationship Target="../notesSlides/notesSlide17.xml" Type="http://schemas.openxmlformats.org/officeDocument/2006/relationships/notesSlide" Id="rId2"/><Relationship Target="../slideLayouts/slideLayout2.xml" Type="http://schemas.openxmlformats.org/officeDocument/2006/relationships/slideLayout" Id="rId1"/><Relationship Target="http://ussymbol.weebly.com/index.html" Type="http://schemas.openxmlformats.org/officeDocument/2006/relationships/hyperlink" TargetMode="External" Id="rId4"/><Relationship Target="../media/image12.png" Type="http://schemas.openxmlformats.org/officeDocument/2006/relationships/image" Id="rId3"/></Relationships>
</file>

<file path=ppt/slides/_rels/slide18.xml.rels><?xml version="1.0" encoding="UTF-8" standalone="yes"?><Relationships xmlns="http://schemas.openxmlformats.org/package/2006/relationships"><Relationship Target="../notesSlides/notesSlide18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4.png" Type="http://schemas.openxmlformats.org/officeDocument/2006/relationships/image" Id="rId4"/><Relationship Target="http://summerschoolexpress.weebly.com/" Type="http://schemas.openxmlformats.org/officeDocument/2006/relationships/hyperlink" TargetMode="External" Id="rId3"/></Relationships>
</file>

<file path=ppt/slides/_rels/slide19.xml.rels><?xml version="1.0" encoding="UTF-8" standalone="yes"?><Relationships xmlns="http://schemas.openxmlformats.org/package/2006/relationships"><Relationship Target="../notesSlides/notesSlide19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9.png" Type="http://schemas.openxmlformats.org/officeDocument/2006/relationships/image" Id="rId4"/><Relationship Target="http://weslearns.weebly.com/" Type="http://schemas.openxmlformats.org/officeDocument/2006/relationships/hyperlink" TargetMode="External" Id="rId3"/></Relationships>
</file>

<file path=ppt/slides/_rels/slide2.xml.rels><?xml version="1.0" encoding="UTF-8" standalone="yes"?><Relationships xmlns="http://schemas.openxmlformats.org/package/2006/relationships"><Relationship Target="../notesSlides/notesSlide2.xml" Type="http://schemas.openxmlformats.org/officeDocument/2006/relationships/notesSlide" Id="rId2"/><Relationship Target="../slideLayouts/slideLayout3.xml" Type="http://schemas.openxmlformats.org/officeDocument/2006/relationships/slideLayout" Id="rId1"/><Relationship Target="../media/image01.jpg" Type="http://schemas.openxmlformats.org/officeDocument/2006/relationships/image" Id="rId3"/></Relationships>
</file>

<file path=ppt/slides/_rels/slide20.xml.rels><?xml version="1.0" encoding="UTF-8" standalone="yes"?><Relationships xmlns="http://schemas.openxmlformats.org/package/2006/relationships"><Relationship Target="../notesSlides/notesSlide20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7.png" Type="http://schemas.openxmlformats.org/officeDocument/2006/relationships/image" Id="rId4"/><Relationship Target="http://bobcatpower.weebly.com/" Type="http://schemas.openxmlformats.org/officeDocument/2006/relationships/hyperlink" TargetMode="External" Id="rId3"/><Relationship Target="../media/image20.png" Type="http://schemas.openxmlformats.org/officeDocument/2006/relationships/image" Id="rId5"/></Relationships>
</file>

<file path=ppt/slides/_rels/slide21.xml.rels><?xml version="1.0" encoding="UTF-8" standalone="yes"?><Relationships xmlns="http://schemas.openxmlformats.org/package/2006/relationships"><Relationship Target="../notesSlides/notesSlide21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1.png" Type="http://schemas.openxmlformats.org/officeDocument/2006/relationships/image" Id="rId4"/><Relationship Target="http://bobcatbrainiacs.weebly.com/" Type="http://schemas.openxmlformats.org/officeDocument/2006/relationships/hyperlink" TargetMode="External" Id="rId3"/></Relationships>
</file>

<file path=ppt/slides/_rels/slide22.xml.rels><?xml version="1.0" encoding="UTF-8" standalone="yes"?><Relationships xmlns="http://schemas.openxmlformats.org/package/2006/relationships"><Relationship Target="../notesSlides/notesSlide22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22.png" Type="http://schemas.openxmlformats.org/officeDocument/2006/relationships/image" Id="rId4"/><Relationship Target="http://monarchaward.weebly.com/" Type="http://schemas.openxmlformats.org/officeDocument/2006/relationships/hyperlink" TargetMode="External" Id="rId3"/></Relationships>
</file>

<file path=ppt/slides/_rels/slide23.xml.rels><?xml version="1.0" encoding="UTF-8" standalone="yes"?><Relationships xmlns="http://schemas.openxmlformats.org/package/2006/relationships"><Relationship Target="../notesSlides/notesSlide23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3.png" Type="http://schemas.openxmlformats.org/officeDocument/2006/relationships/image" Id="rId3"/></Relationships>
</file>

<file path=ppt/slides/_rels/slide24.xml.rels><?xml version="1.0" encoding="UTF-8" standalone="yes"?><Relationships xmlns="http://schemas.openxmlformats.org/package/2006/relationships"><Relationship Target="../notesSlides/notesSlide24.xml" Type="http://schemas.openxmlformats.org/officeDocument/2006/relationships/notesSlide" Id="rId2"/><Relationship Target="../slideLayouts/slideLayout3.xml" Type="http://schemas.openxmlformats.org/officeDocument/2006/relationships/slideLayout" Id="rId1"/><Relationship Target="../media/image10.png" Type="http://schemas.openxmlformats.org/officeDocument/2006/relationships/image" Id="rId3"/></Relationships>
</file>

<file path=ppt/slides/_rels/slide25.xml.rels><?xml version="1.0" encoding="UTF-8" standalone="yes"?><Relationships xmlns="http://schemas.openxmlformats.org/package/2006/relationships"><Relationship Target="../notesSlides/notesSlide25.xml" Type="http://schemas.openxmlformats.org/officeDocument/2006/relationships/notesSlide" Id="rId2"/><Relationship Target="../slideLayouts/slideLayout5.xml" Type="http://schemas.openxmlformats.org/officeDocument/2006/relationships/slideLayout" Id="rId1"/><Relationship Target="../media/image21.png" Type="http://schemas.openxmlformats.org/officeDocument/2006/relationships/image" Id="rId3"/></Relationships>
</file>

<file path=ppt/slides/_rels/slide26.xml.rels><?xml version="1.0" encoding="UTF-8" standalone="yes"?><Relationships xmlns="http://schemas.openxmlformats.org/package/2006/relationships"><Relationship Target="../notesSlides/notesSlide26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27.xml.rels><?xml version="1.0" encoding="UTF-8" standalone="yes"?><Relationships xmlns="http://schemas.openxmlformats.org/package/2006/relationships"><Relationship Target="../notesSlides/notesSlide27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28.xml.rels><?xml version="1.0" encoding="UTF-8" standalone="yes"?><Relationships xmlns="http://schemas.openxmlformats.org/package/2006/relationships"><Relationship Target="../notesSlides/notesSlide28.xml" Type="http://schemas.openxmlformats.org/officeDocument/2006/relationships/notesSlide" Id="rId2"/><Relationship Target="../slideLayouts/slideLayout2.xml" Type="http://schemas.openxmlformats.org/officeDocument/2006/relationships/slideLayout" Id="rId1"/><Relationship Target="http://www.weebly.com/" Type="http://schemas.openxmlformats.org/officeDocument/2006/relationships/hyperlink" TargetMode="External" Id="rId3"/></Relationships>
</file>

<file path=ppt/slides/_rels/slide29.xml.rels><?xml version="1.0" encoding="UTF-8" standalone="yes"?><Relationships xmlns="http://schemas.openxmlformats.org/package/2006/relationships"><Relationship Target="../notesSlides/notesSlide29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3.xml.rels><?xml version="1.0" encoding="UTF-8" standalone="yes"?><Relationships xmlns="http://schemas.openxmlformats.org/package/2006/relationships"><Relationship Target="../notesSlides/notesSlide3.xml" Type="http://schemas.openxmlformats.org/officeDocument/2006/relationships/notesSlide" Id="rId2"/><Relationship Target="../slideLayouts/slideLayout1.xml" Type="http://schemas.openxmlformats.org/officeDocument/2006/relationships/slideLayout" Id="rId1"/><Relationship Target="http://youtube.com/v/bflrPgUelTo" Type="http://schemas.openxmlformats.org/officeDocument/2006/relationships/hyperlink" TargetMode="External" Id="rId4"/><Relationship Target="../media/image05.jpg" Type="http://schemas.openxmlformats.org/officeDocument/2006/relationships/image" Id="rId5"/></Relationships>
</file>

<file path=ppt/slides/_rels/slide30.xml.rels><?xml version="1.0" encoding="UTF-8" standalone="yes"?><Relationships xmlns="http://schemas.openxmlformats.org/package/2006/relationships"><Relationship Target="../notesSlides/notesSlide30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6.png" Type="http://schemas.openxmlformats.org/officeDocument/2006/relationships/image" Id="rId3"/></Relationships>
</file>

<file path=ppt/slides/_rels/slide31.xml.rels><?xml version="1.0" encoding="UTF-8" standalone="yes"?><Relationships xmlns="http://schemas.openxmlformats.org/package/2006/relationships"><Relationship Target="../notesSlides/notesSlide31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8.jpg" Type="http://schemas.openxmlformats.org/officeDocument/2006/relationships/image" Id="rId3"/></Relationships>
</file>

<file path=ppt/slides/_rels/slide32.xml.rels><?xml version="1.0" encoding="UTF-8" standalone="yes"?><Relationships xmlns="http://schemas.openxmlformats.org/package/2006/relationships"><Relationship Target="../notesSlides/notesSlide32.xml" Type="http://schemas.openxmlformats.org/officeDocument/2006/relationships/notesSlide" Id="rId2"/><Relationship Target="../slideLayouts/slideLayout6.xml" Type="http://schemas.openxmlformats.org/officeDocument/2006/relationships/slideLayout" Id="rId1"/><Relationship Target="http://youtube.com/v/y27ZDFg3keo" Type="http://schemas.openxmlformats.org/officeDocument/2006/relationships/hyperlink" TargetMode="External" Id="rId4"/><Relationship Target="../media/image15.jpg" Type="http://schemas.openxmlformats.org/officeDocument/2006/relationships/image" Id="rId5"/></Relationships>
</file>

<file path=ppt/slides/_rels/slide4.xml.rels><?xml version="1.0" encoding="UTF-8" standalone="yes"?><Relationships xmlns="http://schemas.openxmlformats.org/package/2006/relationships"><Relationship Target="../notesSlides/notesSlide4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5.xml.rels><?xml version="1.0" encoding="UTF-8" standalone="yes"?><Relationships xmlns="http://schemas.openxmlformats.org/package/2006/relationships"><Relationship Target="../notesSlides/notesSlide5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6.xml.rels><?xml version="1.0" encoding="UTF-8" standalone="yes"?><Relationships xmlns="http://schemas.openxmlformats.org/package/2006/relationships"><Relationship Target="../notesSlides/notesSlide6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7.xml.rels><?xml version="1.0" encoding="UTF-8" standalone="yes"?><Relationships xmlns="http://schemas.openxmlformats.org/package/2006/relationships"><Relationship Target="../notesSlides/notesSlide7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8.xml.rels><?xml version="1.0" encoding="UTF-8" standalone="yes"?><Relationships xmlns="http://schemas.openxmlformats.org/package/2006/relationships"><Relationship Target="../notesSlides/notesSlide8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9.xml.rels><?xml version="1.0" encoding="UTF-8" standalone="yes"?><Relationships xmlns="http://schemas.openxmlformats.org/package/2006/relationships"><Relationship Target="../notesSlides/notesSlide9.xml" Type="http://schemas.openxmlformats.org/officeDocument/2006/relationships/notesSlide" Id="rId2"/><Relationship Target="../slideLayouts/slideLayout3.xml" Type="http://schemas.openxmlformats.org/officeDocument/2006/relationships/slideLayout" Id="rId1"/><Relationship Target="../media/image07.png" Type="http://schemas.openxmlformats.org/officeDocument/2006/relationships/image" Id="rId4"/><Relationship Target="../media/image04.png" Type="http://schemas.openxmlformats.org/officeDocument/2006/relationships/image" Id="rId3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6" name="Shape 7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7" name="Shape 77"/>
          <p:cNvSpPr txBox="1"/>
          <p:nvPr>
            <p:ph type="ctrTitle"/>
          </p:nvPr>
        </p:nvSpPr>
        <p:spPr>
          <a:xfrm>
            <a:off y="501053" x="400150"/>
            <a:ext cy="1354499" cx="83424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Creating a Classwebsite</a:t>
            </a:r>
          </a:p>
          <a:p>
            <a:pPr>
              <a:spcBef>
                <a:spcPts val="0"/>
              </a:spcBef>
              <a:buNone/>
            </a:pPr>
            <a:r>
              <a:rPr lang="en"/>
              <a:t>How? and Why?</a:t>
            </a:r>
          </a:p>
        </p:txBody>
      </p:sp>
      <p:sp>
        <p:nvSpPr>
          <p:cNvPr id="78" name="Shape 78"/>
          <p:cNvSpPr txBox="1"/>
          <p:nvPr>
            <p:ph idx="1" type="subTitle"/>
          </p:nvPr>
        </p:nvSpPr>
        <p:spPr>
          <a:xfrm>
            <a:off y="1982400" x="403750"/>
            <a:ext cy="1562399" cx="83424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GSU/TQP Technology PLC </a:t>
            </a:r>
          </a:p>
          <a:p>
            <a:pPr rtl="0" lvl="0">
              <a:spcBef>
                <a:spcPts val="0"/>
              </a:spcBef>
              <a:buNone/>
            </a:pPr>
            <a:r>
              <a:rPr lang="en"/>
              <a:t>July 2014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2" name="Shape 16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3" name="Shape 163"/>
          <p:cNvSpPr txBox="1"/>
          <p:nvPr>
            <p:ph type="title"/>
          </p:nvPr>
        </p:nvSpPr>
        <p:spPr>
          <a:xfrm>
            <a:off y="122171" x="5021125"/>
            <a:ext cy="857400" cx="3550799"/>
          </a:xfrm>
          <a:prstGeom prst="rect">
            <a:avLst/>
          </a:prstGeom>
          <a:ln w="9525" cap="flat">
            <a:solidFill>
              <a:schemeClr val="dk1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b="1" lang="en">
                <a:solidFill>
                  <a:srgbClr val="000000"/>
                </a:solidFill>
              </a:rPr>
              <a:t>Why?....Why NOT!</a:t>
            </a:r>
          </a:p>
        </p:txBody>
      </p:sp>
      <p:sp>
        <p:nvSpPr>
          <p:cNvPr id="164" name="Shape 164"/>
          <p:cNvSpPr txBox="1"/>
          <p:nvPr>
            <p:ph idx="1" type="body"/>
          </p:nvPr>
        </p:nvSpPr>
        <p:spPr>
          <a:xfrm>
            <a:off y="1200150" x="5021123"/>
            <a:ext cy="3630300" cx="35507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b="1" sz="3000" lang="en"/>
              <a:t>Share, Share, Share</a:t>
            </a:r>
          </a:p>
          <a:p>
            <a:pPr rtl="0" lvl="0" indent="-3810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b="1" sz="2400" lang="en"/>
              <a:t>Common Core</a:t>
            </a:r>
          </a:p>
          <a:p>
            <a:pPr rtl="0" lvl="0" indent="-3810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b="1" sz="2400" lang="en"/>
              <a:t>Family</a:t>
            </a:r>
          </a:p>
          <a:p>
            <a:pPr rtl="0" lvl="0" indent="-3810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b="1" sz="2400" lang="en"/>
              <a:t>Teacher </a:t>
            </a:r>
            <a:r>
              <a:rPr b="1" sz="2300" lang="en"/>
              <a:t>Collaboration</a:t>
            </a:r>
          </a:p>
          <a:p>
            <a:pPr lvl="0" indent="-3810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b="1" sz="2400" lang="en"/>
              <a:t>Student </a:t>
            </a:r>
            <a:r>
              <a:rPr b="1" sz="2300" lang="en"/>
              <a:t>Collaboration</a:t>
            </a:r>
          </a:p>
        </p:txBody>
      </p:sp>
      <p:sp>
        <p:nvSpPr>
          <p:cNvPr id="165" name="Shape 165"/>
          <p:cNvSpPr txBox="1"/>
          <p:nvPr>
            <p:ph idx="2" type="body"/>
          </p:nvPr>
        </p:nvSpPr>
        <p:spPr>
          <a:xfrm>
            <a:off y="348475" x="0"/>
            <a:ext cy="4259100" cx="4474500"/>
          </a:xfrm>
          <a:prstGeom prst="rect">
            <a:avLst/>
          </a:prstGeom>
          <a:solidFill>
            <a:srgbClr val="000000"/>
          </a:solidFill>
          <a:ln w="9525" cap="flat">
            <a:solidFill>
              <a:srgbClr val="FFFF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sz="1400" lang="en">
                <a:solidFill>
                  <a:srgbClr val="8A2003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CCSS.ELA-Literacy.</a:t>
            </a:r>
            <a:r>
              <a:rPr b="1" sz="1400" lang="en">
                <a:solidFill>
                  <a:srgbClr val="8A2003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W.K.6</a:t>
            </a:r>
            <a:r>
              <a:rPr b="1" sz="1400" lang="en">
                <a:solidFill>
                  <a:srgbClr val="3B3B3A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1400" lang="en">
                <a:solidFill>
                  <a:srgbClr val="3B3B3A"/>
                </a:solidFill>
                <a:latin typeface="Arial"/>
                <a:ea typeface="Arial"/>
                <a:cs typeface="Arial"/>
                <a:sym typeface="Arial"/>
              </a:rPr>
              <a:t>With guidance and support from adults…..</a:t>
            </a:r>
            <a:r>
              <a:rPr b="1" sz="1400" lang="en">
                <a:solidFill>
                  <a:srgbClr val="3B3B3A"/>
                </a:solidFill>
                <a:latin typeface="Arial"/>
                <a:ea typeface="Arial"/>
                <a:cs typeface="Arial"/>
                <a:sym typeface="Arial"/>
              </a:rPr>
              <a:t>digital tools</a:t>
            </a:r>
            <a:r>
              <a:rPr sz="1400" lang="en">
                <a:solidFill>
                  <a:srgbClr val="3B3B3A"/>
                </a:solidFill>
                <a:latin typeface="Arial"/>
                <a:ea typeface="Arial"/>
                <a:cs typeface="Arial"/>
                <a:sym typeface="Arial"/>
              </a:rPr>
              <a:t> to </a:t>
            </a:r>
            <a:r>
              <a:rPr b="1" sz="1400" lang="en">
                <a:solidFill>
                  <a:srgbClr val="3B3B3A"/>
                </a:solidFill>
                <a:latin typeface="Arial"/>
                <a:ea typeface="Arial"/>
                <a:cs typeface="Arial"/>
                <a:sym typeface="Arial"/>
              </a:rPr>
              <a:t>produce and publish writing, including in collaboration with peers</a:t>
            </a:r>
          </a:p>
          <a:p>
            <a:pPr rtl="0" lvl="0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sz="1400" lang="en">
                <a:solidFill>
                  <a:srgbClr val="8A2003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CCSS.ELA-Literacy.</a:t>
            </a:r>
            <a:r>
              <a:rPr b="1" sz="1400" lang="en">
                <a:solidFill>
                  <a:srgbClr val="8A2003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W.3.6</a:t>
            </a:r>
            <a:r>
              <a:rPr b="1" sz="1400" lang="en">
                <a:solidFill>
                  <a:srgbClr val="3B3B3A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1400" lang="en">
                <a:solidFill>
                  <a:srgbClr val="3B3B3A"/>
                </a:solidFill>
                <a:latin typeface="Arial"/>
                <a:ea typeface="Arial"/>
                <a:cs typeface="Arial"/>
                <a:sym typeface="Arial"/>
              </a:rPr>
              <a:t>With guidance and support from adults, </a:t>
            </a:r>
            <a:r>
              <a:rPr b="1" sz="1400" lang="en">
                <a:solidFill>
                  <a:srgbClr val="3B3B3A"/>
                </a:solidFill>
                <a:latin typeface="Arial"/>
                <a:ea typeface="Arial"/>
                <a:cs typeface="Arial"/>
                <a:sym typeface="Arial"/>
              </a:rPr>
              <a:t>use technology to produce and publish writing (using keyboarding skills) as well as to interact and collaborate with others.</a:t>
            </a:r>
          </a:p>
          <a:p>
            <a:pPr rtl="0" lvl="0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sz="1400" lang="en">
                <a:solidFill>
                  <a:srgbClr val="8A2003"/>
                </a:solidFill>
                <a:latin typeface="Arial"/>
                <a:ea typeface="Arial"/>
                <a:cs typeface="Arial"/>
                <a:sym typeface="Arial"/>
                <a:hlinkClick r:id="rId7"/>
              </a:rPr>
              <a:t>CCSS.ELA-Literacy.CCRA.</a:t>
            </a:r>
            <a:r>
              <a:rPr b="1" sz="1400" lang="en">
                <a:solidFill>
                  <a:srgbClr val="8A2003"/>
                </a:solidFill>
                <a:latin typeface="Arial"/>
                <a:ea typeface="Arial"/>
                <a:cs typeface="Arial"/>
                <a:sym typeface="Arial"/>
                <a:hlinkClick r:id="rId8"/>
              </a:rPr>
              <a:t>W.</a:t>
            </a:r>
            <a:r>
              <a:rPr b="1" sz="1400" lang="en">
                <a:solidFill>
                  <a:srgbClr val="8A2003"/>
                </a:solidFill>
                <a:latin typeface="Arial"/>
                <a:ea typeface="Arial"/>
                <a:cs typeface="Arial"/>
                <a:sym typeface="Arial"/>
              </a:rPr>
              <a:t>6.6 </a:t>
            </a:r>
            <a:r>
              <a:rPr b="1" sz="1400" lang="en">
                <a:solidFill>
                  <a:srgbClr val="3B3B3A"/>
                </a:solidFill>
                <a:latin typeface="Arial"/>
                <a:ea typeface="Arial"/>
                <a:cs typeface="Arial"/>
                <a:sym typeface="Arial"/>
              </a:rPr>
              <a:t>Use technology,</a:t>
            </a:r>
            <a:r>
              <a:rPr sz="1400" lang="en">
                <a:solidFill>
                  <a:srgbClr val="3B3B3A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1400" lang="en">
                <a:solidFill>
                  <a:srgbClr val="3B3B3A"/>
                </a:solidFill>
                <a:latin typeface="Arial"/>
                <a:ea typeface="Arial"/>
                <a:cs typeface="Arial"/>
                <a:sym typeface="Arial"/>
              </a:rPr>
              <a:t>including the Internet, </a:t>
            </a:r>
            <a:r>
              <a:rPr b="1" sz="1400" lang="en">
                <a:solidFill>
                  <a:srgbClr val="3B3B3A"/>
                </a:solidFill>
                <a:latin typeface="Arial"/>
                <a:ea typeface="Arial"/>
                <a:cs typeface="Arial"/>
                <a:sym typeface="Arial"/>
              </a:rPr>
              <a:t>to produce and publish writing and to interact and collaborate with others.</a:t>
            </a:r>
          </a:p>
          <a:p>
            <a:pPr rtl="0" lvl="0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sz="1400" lang="en">
                <a:solidFill>
                  <a:srgbClr val="8A2003"/>
                </a:solidFill>
                <a:latin typeface="Arial"/>
                <a:ea typeface="Arial"/>
                <a:cs typeface="Arial"/>
                <a:sym typeface="Arial"/>
                <a:hlinkClick r:id="rId9"/>
              </a:rPr>
              <a:t>CCSS.ELA-Literacy.</a:t>
            </a:r>
            <a:r>
              <a:rPr b="1" sz="1400" lang="en">
                <a:solidFill>
                  <a:srgbClr val="8A2003"/>
                </a:solidFill>
                <a:latin typeface="Arial"/>
                <a:ea typeface="Arial"/>
                <a:cs typeface="Arial"/>
                <a:sym typeface="Arial"/>
                <a:hlinkClick r:id="rId10"/>
              </a:rPr>
              <a:t>W.9-10.6</a:t>
            </a:r>
            <a:r>
              <a:rPr b="1" sz="1400" lang="en">
                <a:solidFill>
                  <a:srgbClr val="3B3B3A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sz="1400" lang="en">
                <a:solidFill>
                  <a:srgbClr val="3B3B3A"/>
                </a:solidFill>
                <a:latin typeface="Arial"/>
                <a:ea typeface="Arial"/>
                <a:cs typeface="Arial"/>
                <a:sym typeface="Arial"/>
              </a:rPr>
              <a:t>Use technology</a:t>
            </a:r>
            <a:r>
              <a:rPr b="1" sz="1400" lang="en">
                <a:solidFill>
                  <a:srgbClr val="3B3B3A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r>
              <a:rPr sz="1400" lang="en">
                <a:solidFill>
                  <a:srgbClr val="3B3B3A"/>
                </a:solidFill>
                <a:latin typeface="Arial"/>
                <a:ea typeface="Arial"/>
                <a:cs typeface="Arial"/>
                <a:sym typeface="Arial"/>
              </a:rPr>
              <a:t> including the Internet, </a:t>
            </a:r>
            <a:r>
              <a:rPr b="1" sz="1400" lang="en">
                <a:solidFill>
                  <a:srgbClr val="3B3B3A"/>
                </a:solidFill>
                <a:latin typeface="Arial"/>
                <a:ea typeface="Arial"/>
                <a:cs typeface="Arial"/>
                <a:sym typeface="Arial"/>
              </a:rPr>
              <a:t>to produce, publish, and update individual or shared writing products…..</a:t>
            </a:r>
          </a:p>
          <a:p>
            <a:pPr rtl="0" lvl="0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t/>
            </a:r>
            <a:endParaRPr sz="1400">
              <a:solidFill>
                <a:srgbClr val="3B3B3A"/>
              </a:solidFill>
              <a:latin typeface="Arial"/>
              <a:ea typeface="Arial"/>
              <a:cs typeface="Arial"/>
              <a:sym typeface="Arial"/>
            </a:endParaRPr>
          </a:p>
          <a:p>
            <a:pPr rtl="0" lvl="0" indent="-228600" marL="457200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>
                <a:srgbClr val="3B3B3A"/>
              </a:buClr>
              <a:buFont typeface="Arial"/>
              <a:buNone/>
            </a:pPr>
            <a:r>
              <a:t/>
            </a:r>
            <a:endParaRPr sz="1400"/>
          </a:p>
        </p:txBody>
      </p:sp>
      <p:sp>
        <p:nvSpPr>
          <p:cNvPr id="166" name="Shape 166"/>
          <p:cNvSpPr txBox="1"/>
          <p:nvPr>
            <p:ph idx="3" type="title"/>
          </p:nvPr>
        </p:nvSpPr>
        <p:spPr>
          <a:xfrm>
            <a:off y="-69701" x="461850"/>
            <a:ext cy="571500" cx="3550799"/>
          </a:xfrm>
          <a:prstGeom prst="rect">
            <a:avLst/>
          </a:prstGeom>
          <a:ln w="9525" cap="flat">
            <a:solidFill>
              <a:schemeClr val="dk1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b="1" sz="2000" lang="en">
                <a:solidFill>
                  <a:srgbClr val="F3F3F3"/>
                </a:solidFill>
              </a:rPr>
              <a:t>Common Core Standards</a:t>
            </a: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0" name="Shape 17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1" name="Shape 171"/>
          <p:cNvSpPr txBox="1"/>
          <p:nvPr>
            <p:ph type="title"/>
          </p:nvPr>
        </p:nvSpPr>
        <p:spPr>
          <a:xfrm>
            <a:off y="13321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Class Site: High School </a:t>
            </a:r>
          </a:p>
        </p:txBody>
      </p:sp>
      <p:pic>
        <p:nvPicPr>
          <p:cNvPr id="172" name="Shape 172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1489626" x="2008276"/>
            <a:ext cy="3285700" cx="6877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Shape 173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y="1140001" x="179502"/>
            <a:ext cy="857399" cx="45988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7" name="Shape 17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178" name="Shape 178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98737" x="3442700"/>
            <a:ext cy="4714875" cx="5581650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Shape 179"/>
          <p:cNvSpPr txBox="1"/>
          <p:nvPr>
            <p:ph idx="1" type="body"/>
          </p:nvPr>
        </p:nvSpPr>
        <p:spPr>
          <a:xfrm>
            <a:off y="4493760" x="388492"/>
            <a:ext cy="387599" cx="36444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sz="3000" lang="en"/>
              <a:t>Class Example</a:t>
            </a:r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3" name="Shape 18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4" name="Shape 184"/>
          <p:cNvSpPr txBox="1"/>
          <p:nvPr>
            <p:ph idx="1" type="body"/>
          </p:nvPr>
        </p:nvSpPr>
        <p:spPr>
          <a:xfrm>
            <a:off y="4493760" x="388492"/>
            <a:ext cy="387599" cx="36444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3000" lang="en"/>
              <a:t>Class Example</a:t>
            </a:r>
          </a:p>
        </p:txBody>
      </p:sp>
      <p:pic>
        <p:nvPicPr>
          <p:cNvPr id="185" name="Shape 185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207025" x="3134712"/>
            <a:ext cy="4488999" cx="59214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9" name="Shape 18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90" name="Shape 190"/>
          <p:cNvSpPr txBox="1"/>
          <p:nvPr>
            <p:ph type="title"/>
          </p:nvPr>
        </p:nvSpPr>
        <p:spPr>
          <a:xfrm>
            <a:off y="13321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Website Purpose</a:t>
            </a:r>
          </a:p>
        </p:txBody>
      </p:sp>
      <p:sp>
        <p:nvSpPr>
          <p:cNvPr id="191" name="Shape 191"/>
          <p:cNvSpPr/>
          <p:nvPr/>
        </p:nvSpPr>
        <p:spPr>
          <a:xfrm>
            <a:off y="1430350" x="457200"/>
            <a:ext cy="1748224" cx="3068125"/>
          </a:xfrm>
          <a:prstGeom prst="flowChartPunchedTape">
            <a:avLst/>
          </a:prstGeom>
          <a:solidFill>
            <a:srgbClr val="D9EAD3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2" name="Shape 192"/>
          <p:cNvSpPr/>
          <p:nvPr/>
        </p:nvSpPr>
        <p:spPr>
          <a:xfrm>
            <a:off y="3252200" x="2531200"/>
            <a:ext cy="1748224" cx="3068125"/>
          </a:xfrm>
          <a:prstGeom prst="flowChartPunchedTape">
            <a:avLst/>
          </a:prstGeom>
          <a:solidFill>
            <a:srgbClr val="D9EAD3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3" name="Shape 193"/>
          <p:cNvSpPr/>
          <p:nvPr/>
        </p:nvSpPr>
        <p:spPr>
          <a:xfrm>
            <a:off y="1272800" x="5486500"/>
            <a:ext cy="1748224" cx="3068125"/>
          </a:xfrm>
          <a:prstGeom prst="flowChartPunchedTape">
            <a:avLst/>
          </a:prstGeom>
          <a:solidFill>
            <a:srgbClr val="D9EAD3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4" name="Shape 194"/>
          <p:cNvSpPr txBox="1"/>
          <p:nvPr/>
        </p:nvSpPr>
        <p:spPr>
          <a:xfrm>
            <a:off y="1875750" x="582612"/>
            <a:ext cy="857400" cx="28173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sz="4800" lang="en">
                <a:solidFill>
                  <a:srgbClr val="0000FF"/>
                </a:solidFill>
              </a:rPr>
              <a:t>Class</a:t>
            </a:r>
          </a:p>
        </p:txBody>
      </p:sp>
      <p:sp>
        <p:nvSpPr>
          <p:cNvPr id="195" name="Shape 195"/>
          <p:cNvSpPr txBox="1"/>
          <p:nvPr/>
        </p:nvSpPr>
        <p:spPr>
          <a:xfrm>
            <a:off y="3603000" x="2656600"/>
            <a:ext cy="857400" cx="28173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ctr" rtl="0" lvl="0">
              <a:spcBef>
                <a:spcPts val="0"/>
              </a:spcBef>
              <a:buNone/>
            </a:pPr>
            <a:r>
              <a:rPr sz="4800" lang="en">
                <a:solidFill>
                  <a:srgbClr val="0000FF"/>
                </a:solidFill>
              </a:rPr>
              <a:t>Student</a:t>
            </a:r>
          </a:p>
        </p:txBody>
      </p:sp>
      <p:sp>
        <p:nvSpPr>
          <p:cNvPr id="196" name="Shape 196"/>
          <p:cNvSpPr txBox="1"/>
          <p:nvPr/>
        </p:nvSpPr>
        <p:spPr>
          <a:xfrm>
            <a:off y="1631525" x="5611900"/>
            <a:ext cy="1101599" cx="28173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ctr" rtl="0" lvl="0">
              <a:spcBef>
                <a:spcPts val="0"/>
              </a:spcBef>
              <a:buNone/>
            </a:pPr>
            <a:r>
              <a:rPr sz="4800" lang="en">
                <a:solidFill>
                  <a:srgbClr val="0000FF"/>
                </a:solidFill>
              </a:rPr>
              <a:t>Content</a:t>
            </a:r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0" name="Shape 20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1" name="Shape 201"/>
          <p:cNvSpPr txBox="1"/>
          <p:nvPr>
            <p:ph type="title"/>
          </p:nvPr>
        </p:nvSpPr>
        <p:spPr>
          <a:xfrm>
            <a:off y="13321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u="sng" lang="en">
                <a:solidFill>
                  <a:schemeClr val="hlink"/>
                </a:solidFill>
                <a:hlinkClick r:id="rId3"/>
              </a:rPr>
              <a:t>Class Website: Ms. Berrian</a:t>
            </a:r>
          </a:p>
        </p:txBody>
      </p:sp>
      <p:pic>
        <p:nvPicPr>
          <p:cNvPr id="202" name="Shape 202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y="870725" x="3124200"/>
            <a:ext cy="4038600" cx="5867400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Shape 203"/>
          <p:cNvSpPr txBox="1"/>
          <p:nvPr>
            <p:ph idx="1" type="body"/>
          </p:nvPr>
        </p:nvSpPr>
        <p:spPr>
          <a:xfrm>
            <a:off y="1928825" x="85725"/>
            <a:ext cy="2873100" cx="36861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sz="3000" lang="en"/>
              <a:t>Bilingual Parent Resources</a:t>
            </a:r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7" name="Shape 20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8" name="Shape 208"/>
          <p:cNvSpPr txBox="1"/>
          <p:nvPr>
            <p:ph type="title"/>
          </p:nvPr>
        </p:nvSpPr>
        <p:spPr>
          <a:xfrm>
            <a:off y="13321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u="sng" lang="en">
                <a:solidFill>
                  <a:schemeClr val="hlink"/>
                </a:solidFill>
                <a:hlinkClick r:id="rId3"/>
              </a:rPr>
              <a:t>Class Website: Ms. Berrian</a:t>
            </a:r>
          </a:p>
        </p:txBody>
      </p:sp>
      <p:pic>
        <p:nvPicPr>
          <p:cNvPr id="209" name="Shape 209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y="1022950" x="3837900"/>
            <a:ext cy="4120549" cx="5165950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Shape 210"/>
          <p:cNvSpPr txBox="1"/>
          <p:nvPr/>
        </p:nvSpPr>
        <p:spPr>
          <a:xfrm>
            <a:off y="2628925" x="314400"/>
            <a:ext cy="2028899" cx="35234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ctr" rtl="0" lvl="0">
              <a:spcBef>
                <a:spcPts val="0"/>
              </a:spcBef>
              <a:buNone/>
            </a:pPr>
            <a:r>
              <a:rPr sz="3600" lang="en"/>
              <a:t>Student created </a:t>
            </a:r>
          </a:p>
          <a:p>
            <a:pPr algn="ctr">
              <a:spcBef>
                <a:spcPts val="0"/>
              </a:spcBef>
              <a:buNone/>
            </a:pPr>
            <a:r>
              <a:rPr sz="3600" lang="en"/>
              <a:t>Video Book Reviews</a:t>
            </a:r>
          </a:p>
        </p:txBody>
      </p:sp>
    </p:spTree>
  </p:cSld>
  <p:clrMapOvr>
    <a:masterClrMapping/>
  </p:clrMapOvr>
  <p:transition spd="slow">
    <p:cut/>
  </p:transition>
  <p:timing>
    <p:tnLst>
      <p:par>
        <p:cTn restart="never" dur="indefinite" nodeType="tmRoot">
          <p:childTnLst>
            <p:seq nextAc="seek" concurrent="1">
              <p:cTn id="2" dur="indefinite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4" name="Shape 21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15" name="Shape 215"/>
          <p:cNvSpPr txBox="1"/>
          <p:nvPr>
            <p:ph type="title"/>
          </p:nvPr>
        </p:nvSpPr>
        <p:spPr>
          <a:xfrm>
            <a:off y="838000" x="662940"/>
            <a:ext cy="724200" cx="78179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Content Specific Sites</a:t>
            </a:r>
          </a:p>
        </p:txBody>
      </p:sp>
      <p:pic>
        <p:nvPicPr>
          <p:cNvPr id="216" name="Shape 216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2025225" x="1401475"/>
            <a:ext cy="2950399" cx="6550023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Shape 217"/>
          <p:cNvSpPr txBox="1"/>
          <p:nvPr/>
        </p:nvSpPr>
        <p:spPr>
          <a:xfrm>
            <a:off y="0" x="793737"/>
            <a:ext cy="724200" cx="7556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sz="4800" lang="en">
                <a:solidFill>
                  <a:srgbClr val="FFFFFF"/>
                </a:solidFill>
              </a:rPr>
              <a:t>Content Specific</a:t>
            </a:r>
          </a:p>
        </p:txBody>
      </p:sp>
      <p:sp>
        <p:nvSpPr>
          <p:cNvPr id="218" name="Shape 218"/>
          <p:cNvSpPr txBox="1"/>
          <p:nvPr/>
        </p:nvSpPr>
        <p:spPr>
          <a:xfrm>
            <a:off y="955300" x="1494600"/>
            <a:ext cy="606899" cx="61547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u="sng" sz="4800" lang="en">
                <a:solidFill>
                  <a:schemeClr val="hlink"/>
                </a:solidFill>
                <a:hlinkClick r:id="rId4"/>
              </a:rPr>
              <a:t>ussymbol.weebly.com</a:t>
            </a:r>
          </a:p>
        </p:txBody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2" name="Shape 22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23" name="Shape 223"/>
          <p:cNvSpPr txBox="1"/>
          <p:nvPr>
            <p:ph idx="1" type="body"/>
          </p:nvPr>
        </p:nvSpPr>
        <p:spPr>
          <a:xfrm>
            <a:off y="903300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u="sng" sz="3600" lang="en">
                <a:solidFill>
                  <a:schemeClr val="hlink"/>
                </a:solidFill>
                <a:hlinkClick r:id="rId3"/>
              </a:rPr>
              <a:t>summerschoolexpress</a:t>
            </a:r>
          </a:p>
        </p:txBody>
      </p:sp>
      <p:sp>
        <p:nvSpPr>
          <p:cNvPr id="224" name="Shape 224"/>
          <p:cNvSpPr txBox="1"/>
          <p:nvPr>
            <p:ph type="title"/>
          </p:nvPr>
        </p:nvSpPr>
        <p:spPr>
          <a:xfrm>
            <a:off y="13321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Content Specific</a:t>
            </a:r>
          </a:p>
        </p:txBody>
      </p:sp>
      <p:pic>
        <p:nvPicPr>
          <p:cNvPr id="225" name="Shape 225"/>
          <p:cNvPicPr preferRelativeResize="0"/>
          <p:nvPr/>
        </p:nvPicPr>
        <p:blipFill rotWithShape="1">
          <a:blip r:embed="rId4"/>
          <a:srcRect t="4170" b="9473" r="882" l="0"/>
          <a:stretch/>
        </p:blipFill>
        <p:spPr>
          <a:xfrm>
            <a:off y="1760700" x="1457098"/>
            <a:ext cy="3345900" cx="6591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9" name="Shape 22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30" name="Shape 230"/>
          <p:cNvSpPr txBox="1"/>
          <p:nvPr>
            <p:ph idx="1" type="body"/>
          </p:nvPr>
        </p:nvSpPr>
        <p:spPr>
          <a:xfrm>
            <a:off y="1066550" x="2320975"/>
            <a:ext cy="857400" cx="38772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u="sng" sz="3000" lang="en">
                <a:solidFill>
                  <a:schemeClr val="hlink"/>
                </a:solidFill>
                <a:hlinkClick r:id="rId3"/>
              </a:rPr>
              <a:t>Black History Month</a:t>
            </a:r>
          </a:p>
        </p:txBody>
      </p:sp>
      <p:sp>
        <p:nvSpPr>
          <p:cNvPr id="231" name="Shape 231"/>
          <p:cNvSpPr txBox="1"/>
          <p:nvPr>
            <p:ph type="title"/>
          </p:nvPr>
        </p:nvSpPr>
        <p:spPr>
          <a:xfrm>
            <a:off y="13321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Content Specific</a:t>
            </a:r>
          </a:p>
        </p:txBody>
      </p:sp>
      <p:pic>
        <p:nvPicPr>
          <p:cNvPr id="232" name="Shape 232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y="1923950" x="1545150"/>
            <a:ext cy="3052474" cx="6053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2" name="Shape 8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3" name="Shape 83"/>
          <p:cNvSpPr txBox="1"/>
          <p:nvPr>
            <p:ph idx="1" type="body"/>
          </p:nvPr>
        </p:nvSpPr>
        <p:spPr>
          <a:xfrm>
            <a:off y="1200150" x="457200"/>
            <a:ext cy="3630300" cx="35507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4" name="Shape 84"/>
          <p:cNvSpPr txBox="1"/>
          <p:nvPr>
            <p:ph idx="2" type="body"/>
          </p:nvPr>
        </p:nvSpPr>
        <p:spPr>
          <a:xfrm>
            <a:off y="1200150" x="5021123"/>
            <a:ext cy="3630300" cx="35507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algn="ctr" rtl="0" lvl="0">
              <a:spcBef>
                <a:spcPts val="0"/>
              </a:spcBef>
              <a:buNone/>
            </a:pPr>
            <a:r>
              <a:rPr b="1" sz="2200" lang="en">
                <a:latin typeface="Arial"/>
                <a:ea typeface="Arial"/>
                <a:cs typeface="Arial"/>
                <a:sym typeface="Arial"/>
              </a:rPr>
              <a:t>District 147, </a:t>
            </a:r>
          </a:p>
          <a:p>
            <a:pPr algn="ctr" rtl="0" lvl="0">
              <a:spcBef>
                <a:spcPts val="0"/>
              </a:spcBef>
              <a:buClr>
                <a:schemeClr val="dk1"/>
              </a:buClr>
              <a:buSzPct val="50000"/>
              <a:buFont typeface="Arial"/>
              <a:buNone/>
            </a:pPr>
            <a:r>
              <a:rPr b="1" sz="2200" lang="en">
                <a:latin typeface="Arial"/>
                <a:ea typeface="Arial"/>
                <a:cs typeface="Arial"/>
                <a:sym typeface="Arial"/>
              </a:rPr>
              <a:t>Harvey, Illinois</a:t>
            </a:r>
          </a:p>
          <a:p>
            <a:pPr algn="ctr" rtl="0" lvl="0">
              <a:spcBef>
                <a:spcPts val="0"/>
              </a:spcBef>
              <a:buNone/>
            </a:pPr>
            <a:r>
              <a:rPr b="1" sz="2200" lang="en">
                <a:latin typeface="Arial"/>
                <a:ea typeface="Arial"/>
                <a:cs typeface="Arial"/>
                <a:sym typeface="Arial"/>
              </a:rPr>
              <a:t>Washington Elementary </a:t>
            </a:r>
          </a:p>
          <a:p>
            <a:pPr algn="ctr" rtl="0" lv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1" sz="2200">
              <a:latin typeface="Arial"/>
              <a:ea typeface="Arial"/>
              <a:cs typeface="Arial"/>
              <a:sym typeface="Arial"/>
            </a:endParaRPr>
          </a:p>
          <a:p>
            <a:pPr algn="ctr" rtl="0" lvl="0">
              <a:spcBef>
                <a:spcPts val="0"/>
              </a:spcBef>
              <a:buNone/>
            </a:pPr>
            <a:r>
              <a:rPr b="1" sz="2200" lang="en">
                <a:latin typeface="Arial"/>
                <a:ea typeface="Arial"/>
                <a:cs typeface="Arial"/>
                <a:sym typeface="Arial"/>
              </a:rPr>
              <a:t>85% low income </a:t>
            </a:r>
          </a:p>
          <a:p>
            <a:pPr algn="ctr" rtl="0" lvl="0" indent="457200">
              <a:spcBef>
                <a:spcPts val="0"/>
              </a:spcBef>
              <a:buNone/>
            </a:pPr>
            <a:r>
              <a:rPr b="1" sz="2200" lang="en">
                <a:latin typeface="Arial"/>
                <a:ea typeface="Arial"/>
                <a:cs typeface="Arial"/>
                <a:sym typeface="Arial"/>
              </a:rPr>
              <a:t>K-5th School</a:t>
            </a:r>
          </a:p>
          <a:p>
            <a:pPr algn="ctr" rtl="0" lvl="0" indent="45720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1" sz="2200">
              <a:latin typeface="Arial"/>
              <a:ea typeface="Arial"/>
              <a:cs typeface="Arial"/>
              <a:sym typeface="Arial"/>
            </a:endParaRPr>
          </a:p>
          <a:p>
            <a:pPr algn="ctr" lvl="0"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b="1" sz="3000" lang="en">
                <a:latin typeface="Lobster"/>
                <a:ea typeface="Lobster"/>
                <a:cs typeface="Lobster"/>
                <a:sym typeface="Lobster"/>
              </a:rPr>
              <a:t>3rd Grade Rocks!</a:t>
            </a:r>
          </a:p>
        </p:txBody>
      </p:sp>
      <p:pic>
        <p:nvPicPr>
          <p:cNvPr id="85" name="Shape 85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622225" x="178952"/>
            <a:ext cy="3438624" cx="398065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Shape 86"/>
          <p:cNvSpPr txBox="1"/>
          <p:nvPr/>
        </p:nvSpPr>
        <p:spPr>
          <a:xfrm>
            <a:off y="245625" x="5157950"/>
            <a:ext cy="780300" cx="36408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sz="3000" lang="en">
                <a:latin typeface="Lobster"/>
                <a:ea typeface="Lobster"/>
                <a:cs typeface="Lobster"/>
                <a:sym typeface="Lobster"/>
              </a:rPr>
              <a:t>Tamara and Heather</a:t>
            </a:r>
          </a:p>
        </p:txBody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6" name="Shape 23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37" name="Shape 237"/>
          <p:cNvSpPr txBox="1"/>
          <p:nvPr>
            <p:ph idx="1" type="body"/>
          </p:nvPr>
        </p:nvSpPr>
        <p:spPr>
          <a:xfrm>
            <a:off y="1200150" x="457200"/>
            <a:ext cy="1227000" cx="29381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u="sng" sz="3000" lang="en">
                <a:solidFill>
                  <a:schemeClr val="hlink"/>
                </a:solidFill>
                <a:hlinkClick r:id="rId3"/>
              </a:rPr>
              <a:t>Bobcat Powerlifting</a:t>
            </a:r>
          </a:p>
        </p:txBody>
      </p:sp>
      <p:sp>
        <p:nvSpPr>
          <p:cNvPr id="238" name="Shape 238"/>
          <p:cNvSpPr txBox="1"/>
          <p:nvPr>
            <p:ph type="title"/>
          </p:nvPr>
        </p:nvSpPr>
        <p:spPr>
          <a:xfrm>
            <a:off y="13321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sz="3000" lang="en"/>
              <a:t>Sports/Organizations</a:t>
            </a:r>
          </a:p>
        </p:txBody>
      </p:sp>
      <p:pic>
        <p:nvPicPr>
          <p:cNvPr id="239" name="Shape 239"/>
          <p:cNvPicPr preferRelativeResize="0"/>
          <p:nvPr/>
        </p:nvPicPr>
        <p:blipFill>
          <a:blip r:embed="rId4"/>
          <a:stretch>
            <a:fillRect/>
          </a:stretch>
        </p:blipFill>
        <p:spPr>
          <a:xfrm rot="-924000">
            <a:off y="2529349" x="428301"/>
            <a:ext cy="1955300" cx="28686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Shape 240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y="1455126" x="3395400"/>
            <a:ext cy="3057447" cx="5443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4" name="Shape 24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45" name="Shape 245"/>
          <p:cNvSpPr txBox="1"/>
          <p:nvPr>
            <p:ph idx="1" type="body"/>
          </p:nvPr>
        </p:nvSpPr>
        <p:spPr>
          <a:xfrm>
            <a:off y="1200150" x="457200"/>
            <a:ext cy="36303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6" name="Shape 246"/>
          <p:cNvSpPr txBox="1"/>
          <p:nvPr>
            <p:ph type="title"/>
          </p:nvPr>
        </p:nvSpPr>
        <p:spPr>
          <a:xfrm>
            <a:off y="13321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u="sng" lang="en">
                <a:solidFill>
                  <a:schemeClr val="hlink"/>
                </a:solidFill>
                <a:hlinkClick r:id="rId3"/>
              </a:rPr>
              <a:t>Brainiacs</a:t>
            </a:r>
          </a:p>
        </p:txBody>
      </p:sp>
      <p:pic>
        <p:nvPicPr>
          <p:cNvPr id="247" name="Shape 247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y="887102" x="0"/>
            <a:ext cy="4256395" cx="9143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1" name="Shape 25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52" name="Shape 252"/>
          <p:cNvSpPr txBox="1"/>
          <p:nvPr>
            <p:ph type="title"/>
          </p:nvPr>
        </p:nvSpPr>
        <p:spPr>
          <a:xfrm>
            <a:off y="-3" x="399400"/>
            <a:ext cy="857400" cx="82296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u="sng" sz="3600" lang="en">
                <a:solidFill>
                  <a:schemeClr val="hlink"/>
                </a:solidFill>
                <a:hlinkClick r:id="rId3"/>
              </a:rPr>
              <a:t>Monarch Award/Book of the Month</a:t>
            </a:r>
          </a:p>
        </p:txBody>
      </p:sp>
      <p:pic>
        <p:nvPicPr>
          <p:cNvPr id="253" name="Shape 253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y="1052424" x="1303275"/>
            <a:ext cy="4091074" cx="6946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7" name="Shape 25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58" name="Shape 258"/>
          <p:cNvSpPr txBox="1"/>
          <p:nvPr>
            <p:ph type="title"/>
          </p:nvPr>
        </p:nvSpPr>
        <p:spPr>
          <a:xfrm>
            <a:off y="13321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Student Website</a:t>
            </a:r>
          </a:p>
        </p:txBody>
      </p:sp>
      <p:pic>
        <p:nvPicPr>
          <p:cNvPr id="259" name="Shape 259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1444375" x="976300"/>
            <a:ext cy="3505200" cx="7191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3" name="Shape 26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64" name="Shape 264"/>
          <p:cNvSpPr txBox="1"/>
          <p:nvPr>
            <p:ph idx="1" type="body"/>
          </p:nvPr>
        </p:nvSpPr>
        <p:spPr>
          <a:xfrm>
            <a:off y="1127900" x="69600"/>
            <a:ext cy="3630300" cx="432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3556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*Students learn website creation</a:t>
            </a:r>
          </a:p>
          <a:p>
            <a:pPr rtl="0" lvl="0" indent="-3556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*Publish and share writing</a:t>
            </a:r>
          </a:p>
          <a:p>
            <a:pPr rtl="0" lvl="0" indent="-3556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*Express themselves creatively</a:t>
            </a:r>
          </a:p>
          <a:p>
            <a:pPr rtl="0" lvl="0" indent="-3556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*Develop 21st century skills</a:t>
            </a:r>
          </a:p>
          <a:p>
            <a:pPr rtl="0" lvl="1" indent="-355600" marL="9144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○"/>
            </a:pPr>
            <a:r>
              <a:rPr lang="en"/>
              <a:t>-copy/paste</a:t>
            </a:r>
          </a:p>
          <a:p>
            <a:pPr rtl="0" lvl="1" indent="-355600" marL="9144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○"/>
            </a:pPr>
            <a:r>
              <a:rPr lang="en"/>
              <a:t>-insert text box/image</a:t>
            </a:r>
          </a:p>
          <a:p>
            <a:pPr rtl="0" lvl="1" indent="-355600" marL="9144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○"/>
            </a:pPr>
            <a:r>
              <a:rPr lang="en"/>
              <a:t>-cite sources</a:t>
            </a:r>
          </a:p>
          <a:p>
            <a:pPr rtl="0" lvl="1" indent="-355600" marL="9144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○"/>
            </a:pPr>
            <a:r>
              <a:rPr lang="en"/>
              <a:t>-add video</a:t>
            </a:r>
          </a:p>
          <a:p>
            <a:pPr rtl="0" lvl="0" indent="457200" mar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 lvl="0" indent="45720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5" name="Shape 265"/>
          <p:cNvSpPr txBox="1"/>
          <p:nvPr>
            <p:ph type="title"/>
          </p:nvPr>
        </p:nvSpPr>
        <p:spPr>
          <a:xfrm>
            <a:off y="13321" x="457200"/>
            <a:ext cy="857400" cx="35507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Student Websites</a:t>
            </a:r>
          </a:p>
        </p:txBody>
      </p:sp>
      <p:pic>
        <p:nvPicPr>
          <p:cNvPr id="266" name="Shape 266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128575" x="4563550"/>
            <a:ext cy="4886325" cx="449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0" name="Shape 27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71" name="Shape 271"/>
          <p:cNvSpPr txBox="1"/>
          <p:nvPr>
            <p:ph type="title"/>
          </p:nvPr>
        </p:nvSpPr>
        <p:spPr>
          <a:xfrm>
            <a:off y="13321" x="457200"/>
            <a:ext cy="8574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Student Website</a:t>
            </a:r>
          </a:p>
        </p:txBody>
      </p:sp>
      <p:pic>
        <p:nvPicPr>
          <p:cNvPr id="272" name="Shape 272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90475" x="3066325"/>
            <a:ext cy="4867075" cx="5963753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Shape 273"/>
          <p:cNvSpPr txBox="1"/>
          <p:nvPr>
            <p:ph idx="1" type="body"/>
          </p:nvPr>
        </p:nvSpPr>
        <p:spPr>
          <a:xfrm>
            <a:off y="4493750" x="388499"/>
            <a:ext cy="387599" cx="35447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sz="3000" lang="en"/>
              <a:t>Student Example</a:t>
            </a:r>
          </a:p>
        </p:txBody>
      </p:sp>
    </p:spTree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7" name="Shape 27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78" name="Shape 278"/>
          <p:cNvSpPr txBox="1"/>
          <p:nvPr>
            <p:ph idx="1" type="body"/>
          </p:nvPr>
        </p:nvSpPr>
        <p:spPr>
          <a:xfrm>
            <a:off y="1200150" x="457200"/>
            <a:ext cy="36303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-Teach website expectations (digital citizenship)</a:t>
            </a:r>
          </a:p>
          <a:p>
            <a:pPr rtl="0" lvl="0">
              <a:spcBef>
                <a:spcPts val="0"/>
              </a:spcBef>
              <a:buNone/>
            </a:pPr>
            <a:r>
              <a:rPr lang="en"/>
              <a:t>	*never use full name or disclose personal info</a:t>
            </a:r>
          </a:p>
          <a:p>
            <a:pPr rtl="0" lvl="0">
              <a:spcBef>
                <a:spcPts val="0"/>
              </a:spcBef>
              <a:buNone/>
            </a:pPr>
            <a:r>
              <a:rPr lang="en"/>
              <a:t>-Create guidelines for appropriate content</a:t>
            </a:r>
          </a:p>
          <a:p>
            <a:pPr rtl="0" lvl="0">
              <a:spcBef>
                <a:spcPts val="0"/>
              </a:spcBef>
              <a:buNone/>
            </a:pPr>
            <a:r>
              <a:rPr lang="en"/>
              <a:t>	*all content should be relevant to teachers requirements</a:t>
            </a:r>
          </a:p>
          <a:p>
            <a:pPr rtl="0" lvl="0">
              <a:spcBef>
                <a:spcPts val="0"/>
              </a:spcBef>
              <a:buNone/>
            </a:pPr>
            <a:r>
              <a:rPr lang="en"/>
              <a:t>	*no inappropriate content</a:t>
            </a:r>
          </a:p>
          <a:p>
            <a:pPr rtl="0" lvl="0">
              <a:spcBef>
                <a:spcPts val="0"/>
              </a:spcBef>
              <a:buNone/>
            </a:pPr>
            <a:r>
              <a:rPr lang="en"/>
              <a:t>	*no one wants to see 100 pictures of Beiber/hearts/puppy dogs...</a:t>
            </a:r>
          </a:p>
          <a:p>
            <a:pPr rtl="0" lvl="0">
              <a:spcBef>
                <a:spcPts val="0"/>
              </a:spcBef>
              <a:buNone/>
            </a:pPr>
            <a:r>
              <a:rPr lang="en"/>
              <a:t>-Demonstrate how to log in/create/add images/add links</a:t>
            </a:r>
          </a:p>
          <a:p>
            <a:pPr rtl="0" lvl="0">
              <a:spcBef>
                <a:spcPts val="0"/>
              </a:spcBef>
              <a:buNone/>
            </a:pPr>
            <a:r>
              <a:rPr lang="en"/>
              <a:t>-Create a rubric for content and assessment</a:t>
            </a:r>
          </a:p>
          <a:p>
            <a:pPr rtl="0" lvl="0">
              <a:spcBef>
                <a:spcPts val="0"/>
              </a:spcBef>
              <a:buNone/>
            </a:pPr>
            <a:r>
              <a:rPr lang="en"/>
              <a:t>-Allow access to computer/Ipads during classtime</a:t>
            </a:r>
          </a:p>
          <a:p>
            <a:pPr rtl="0" lvl="0">
              <a:spcBef>
                <a:spcPts val="0"/>
              </a:spcBef>
              <a:buNone/>
            </a:pPr>
            <a:r>
              <a:rPr lang="en"/>
              <a:t>	*small group/center		*classroom computer sign up</a:t>
            </a:r>
          </a:p>
          <a:p>
            <a:pPr>
              <a:spcBef>
                <a:spcPts val="0"/>
              </a:spcBef>
              <a:buNone/>
            </a:pPr>
            <a:r>
              <a:rPr lang="en"/>
              <a:t>	*computer lab</a:t>
            </a:r>
          </a:p>
        </p:txBody>
      </p:sp>
      <p:sp>
        <p:nvSpPr>
          <p:cNvPr id="279" name="Shape 279"/>
          <p:cNvSpPr txBox="1"/>
          <p:nvPr>
            <p:ph type="title"/>
          </p:nvPr>
        </p:nvSpPr>
        <p:spPr>
          <a:xfrm>
            <a:off y="13321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Student Sites as a Grade</a:t>
            </a:r>
          </a:p>
        </p:txBody>
      </p:sp>
    </p:spTree>
  </p:cSld>
  <p:clrMapOvr>
    <a:masterClrMapping/>
  </p:clrMapOvr>
  <p:transition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3" name="Shape 28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84" name="Shape 284"/>
          <p:cNvSpPr txBox="1"/>
          <p:nvPr>
            <p:ph type="title"/>
          </p:nvPr>
        </p:nvSpPr>
        <p:spPr>
          <a:xfrm>
            <a:off y="13321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How?</a:t>
            </a:r>
          </a:p>
        </p:txBody>
      </p:sp>
      <p:sp>
        <p:nvSpPr>
          <p:cNvPr id="285" name="Shape 285"/>
          <p:cNvSpPr/>
          <p:nvPr/>
        </p:nvSpPr>
        <p:spPr>
          <a:xfrm>
            <a:off y="1401450" x="2456175"/>
            <a:ext cy="2918400" cx="3973199"/>
          </a:xfrm>
          <a:prstGeom prst="flowChartAlternateProcess">
            <a:avLst/>
          </a:prstGeom>
          <a:solidFill>
            <a:srgbClr val="D9EAD3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86" name="Shape 286"/>
          <p:cNvSpPr txBox="1"/>
          <p:nvPr>
            <p:ph idx="1" type="body"/>
          </p:nvPr>
        </p:nvSpPr>
        <p:spPr>
          <a:xfrm>
            <a:off y="1329225" x="2667775"/>
            <a:ext cy="3630300" cx="39731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b="1" sz="3600" lang="en"/>
              <a:t>Find a site</a:t>
            </a:r>
          </a:p>
          <a:p>
            <a:pPr rtl="0" lvl="0" indent="-457200" marL="9144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b="1" sz="3600" lang="en"/>
              <a:t>user friendly</a:t>
            </a:r>
          </a:p>
          <a:p>
            <a:pPr rtl="0" lvl="0" indent="-457200" marL="9144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b="1" sz="3600" lang="en"/>
              <a:t>start simple</a:t>
            </a:r>
          </a:p>
          <a:p>
            <a:pPr lvl="0" indent="-457200" marL="9144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b="1" sz="3600" lang="en"/>
              <a:t>free</a:t>
            </a:r>
          </a:p>
        </p:txBody>
      </p:sp>
    </p:spTree>
  </p:cSld>
  <p:clrMapOvr>
    <a:masterClrMapping/>
  </p:clrMapOvr>
  <p:transition spd="slow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0" name="Shape 29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91" name="Shape 291"/>
          <p:cNvSpPr txBox="1"/>
          <p:nvPr>
            <p:ph type="title"/>
          </p:nvPr>
        </p:nvSpPr>
        <p:spPr>
          <a:xfrm>
            <a:off y="13321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u="sng" lang="en">
                <a:solidFill>
                  <a:schemeClr val="hlink"/>
                </a:solidFill>
                <a:hlinkClick r:id="rId3"/>
              </a:rPr>
              <a:t>weebly.com</a:t>
            </a:r>
          </a:p>
        </p:txBody>
      </p:sp>
      <p:sp>
        <p:nvSpPr>
          <p:cNvPr id="292" name="Shape 292"/>
          <p:cNvSpPr/>
          <p:nvPr/>
        </p:nvSpPr>
        <p:spPr>
          <a:xfrm>
            <a:off y="1570425" x="2420475"/>
            <a:ext cy="3011100" cx="4106100"/>
          </a:xfrm>
          <a:prstGeom prst="rect">
            <a:avLst/>
          </a:prstGeom>
          <a:solidFill>
            <a:srgbClr val="D9EAD3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rtl="0" lvl="0" indent="-4191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sz="3000" lang="en"/>
              <a:t>Very user friendly</a:t>
            </a:r>
          </a:p>
          <a:p>
            <a:pPr rtl="0" lvl="0" indent="-4191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sz="3000" lang="en"/>
              <a:t>Free for basics plus 40 student accounts</a:t>
            </a:r>
          </a:p>
          <a:p>
            <a:pPr lvl="0" indent="-4191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sz="3000" lang="en"/>
              <a:t>Easy to manage, add, and edit</a:t>
            </a:r>
          </a:p>
        </p:txBody>
      </p:sp>
      <p:sp>
        <p:nvSpPr>
          <p:cNvPr id="293" name="Shape 293"/>
          <p:cNvSpPr txBox="1"/>
          <p:nvPr>
            <p:ph idx="1" type="body"/>
          </p:nvPr>
        </p:nvSpPr>
        <p:spPr>
          <a:xfrm>
            <a:off y="1200150" x="457200"/>
            <a:ext cy="36303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7" name="Shape 29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98" name="Shape 298"/>
          <p:cNvSpPr txBox="1"/>
          <p:nvPr>
            <p:ph idx="1" type="body"/>
          </p:nvPr>
        </p:nvSpPr>
        <p:spPr>
          <a:xfrm>
            <a:off y="1200150" x="457200"/>
            <a:ext cy="3630300" cx="79370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572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sz="3600" lang="en"/>
              <a:t>weebly.com (Our fave!!) </a:t>
            </a:r>
          </a:p>
          <a:p>
            <a:pPr rtl="0" lvl="0" indent="-4572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sz="3600" lang="en"/>
              <a:t>wix.com</a:t>
            </a:r>
          </a:p>
          <a:p>
            <a:pPr rtl="0" lvl="0" indent="-4572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sz="3600" lang="en"/>
              <a:t>schoolrack.com</a:t>
            </a:r>
          </a:p>
          <a:p>
            <a:pPr rtl="0" lvl="0" indent="-4572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sz="3600" lang="en"/>
              <a:t>kafafa.com</a:t>
            </a:r>
          </a:p>
          <a:p>
            <a:pPr rtl="0" lvl="0" indent="-4572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sz="3600" lang="en"/>
              <a:t>yola.com</a:t>
            </a:r>
          </a:p>
          <a:p>
            <a:pPr rtl="0" lvl="0" indent="-4572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sz="3600" lang="en"/>
              <a:t>Jimdo.com</a:t>
            </a:r>
          </a:p>
        </p:txBody>
      </p:sp>
      <p:sp>
        <p:nvSpPr>
          <p:cNvPr id="299" name="Shape 299"/>
          <p:cNvSpPr txBox="1"/>
          <p:nvPr>
            <p:ph type="title"/>
          </p:nvPr>
        </p:nvSpPr>
        <p:spPr>
          <a:xfrm>
            <a:off y="13321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Resources</a:t>
            </a:r>
          </a:p>
        </p:txBody>
      </p:sp>
      <p:sp>
        <p:nvSpPr>
          <p:cNvPr id="300" name="Shape 300"/>
          <p:cNvSpPr txBox="1"/>
          <p:nvPr>
            <p:ph idx="2" type="body"/>
          </p:nvPr>
        </p:nvSpPr>
        <p:spPr>
          <a:xfrm>
            <a:off y="2268350" x="4871775"/>
            <a:ext cy="2561999" cx="36605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572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sz="3600" lang="en"/>
              <a:t>snappages.com</a:t>
            </a:r>
          </a:p>
          <a:p>
            <a:pPr rtl="0" lvl="0" indent="-4572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sz="3600" lang="en"/>
              <a:t>webnode.com</a:t>
            </a:r>
          </a:p>
          <a:p>
            <a:pPr rtl="0" lvl="0" indent="-4572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sz="3600" lang="en"/>
              <a:t>webs.com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0" name="Shape 9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1" name="Shape 91"/>
          <p:cNvSpPr txBox="1"/>
          <p:nvPr>
            <p:ph type="ctrTitle"/>
          </p:nvPr>
        </p:nvSpPr>
        <p:spPr>
          <a:xfrm>
            <a:off y="1433988" x="391160"/>
            <a:ext cy="421499" cx="8351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Video Clip</a:t>
            </a:r>
          </a:p>
        </p:txBody>
      </p:sp>
      <p:sp>
        <p:nvSpPr>
          <p:cNvPr id="92" name="Shape 92"/>
          <p:cNvSpPr txBox="1"/>
          <p:nvPr>
            <p:ph idx="1" type="subTitle"/>
          </p:nvPr>
        </p:nvSpPr>
        <p:spPr>
          <a:xfrm>
            <a:off y="1982435" x="403761"/>
            <a:ext cy="342300" cx="83424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bio video</a:t>
            </a:r>
          </a:p>
        </p:txBody>
      </p:sp>
      <p:sp>
        <p:nvSpPr>
          <p:cNvPr id="93" name="Shape 93">
            <a:hlinkClick r:id="rId4"/>
          </p:cNvPr>
          <p:cNvSpPr/>
          <p:nvPr/>
        </p:nvSpPr>
        <p:spPr>
          <a:xfrm>
            <a:off y="285750" x="1524000"/>
            <a:ext cy="4572000" cx="609600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04" name="Shape 30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05" name="Shape 305"/>
          <p:cNvSpPr txBox="1"/>
          <p:nvPr>
            <p:ph idx="1" type="body"/>
          </p:nvPr>
        </p:nvSpPr>
        <p:spPr>
          <a:xfrm>
            <a:off y="1200150" x="457200"/>
            <a:ext cy="36303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3556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Give your website a simple name with no punctuation marks (easier to send kids to)</a:t>
            </a:r>
          </a:p>
          <a:p>
            <a:pPr rtl="0" lvl="0" indent="-3556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Learn how to screencapture images to create “buttons” that you can link to a website</a:t>
            </a:r>
          </a:p>
          <a:p>
            <a:pPr rtl="0" lvl="0" indent="-3556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Don’t clutter your pages with lots of images and text</a:t>
            </a:r>
          </a:p>
          <a:p>
            <a:pPr rtl="0" lvl="0">
              <a:spcBef>
                <a:spcPts val="0"/>
              </a:spcBef>
              <a:buNone/>
            </a:pPr>
            <a:r>
              <a:rPr lang="en"/>
              <a:t>	-Use slideshows to show multiple images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	-Try to maintain a consistant theme/colors</a:t>
            </a:r>
          </a:p>
        </p:txBody>
      </p:sp>
      <p:sp>
        <p:nvSpPr>
          <p:cNvPr id="306" name="Shape 306"/>
          <p:cNvSpPr txBox="1"/>
          <p:nvPr>
            <p:ph type="title"/>
          </p:nvPr>
        </p:nvSpPr>
        <p:spPr>
          <a:xfrm>
            <a:off y="13321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Notes</a:t>
            </a:r>
          </a:p>
        </p:txBody>
      </p:sp>
      <p:pic>
        <p:nvPicPr>
          <p:cNvPr id="307" name="Shape 307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2245062" x="6715000"/>
            <a:ext cy="1000125" cx="1695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11" name="Shape 31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12" name="Shape 312"/>
          <p:cNvSpPr txBox="1"/>
          <p:nvPr>
            <p:ph idx="1" type="body"/>
          </p:nvPr>
        </p:nvSpPr>
        <p:spPr>
          <a:xfrm>
            <a:off y="1200150" x="457200"/>
            <a:ext cy="36303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3000" lang="en"/>
              <a:t>Find this presentation at: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3000"/>
          </a:p>
          <a:p>
            <a:pPr rtl="0" lvl="0">
              <a:spcBef>
                <a:spcPts val="0"/>
              </a:spcBef>
              <a:buNone/>
            </a:pPr>
            <a:r>
              <a:rPr sz="3000" lang="en"/>
              <a:t>msjohnsonsroom.weebly.com</a:t>
            </a:r>
          </a:p>
          <a:p>
            <a:pPr rtl="0" lvl="0">
              <a:spcBef>
                <a:spcPts val="0"/>
              </a:spcBef>
              <a:buNone/>
            </a:pPr>
            <a:r>
              <a:rPr sz="3000" lang="en"/>
              <a:t>room130.weebly.com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3000"/>
          </a:p>
          <a:p>
            <a:pPr rtl="0" lvl="0">
              <a:spcBef>
                <a:spcPts val="0"/>
              </a:spcBef>
              <a:buNone/>
            </a:pPr>
            <a:r>
              <a:rPr sz="3000" lang="en"/>
              <a:t>Contact us:</a:t>
            </a:r>
          </a:p>
          <a:p>
            <a:pPr>
              <a:spcBef>
                <a:spcPts val="0"/>
              </a:spcBef>
              <a:buNone/>
            </a:pPr>
            <a:r>
              <a:rPr sz="3000" lang="en"/>
              <a:t>urbanedteachers@gmail.com</a:t>
            </a:r>
          </a:p>
        </p:txBody>
      </p:sp>
      <p:sp>
        <p:nvSpPr>
          <p:cNvPr id="313" name="Shape 313"/>
          <p:cNvSpPr txBox="1"/>
          <p:nvPr>
            <p:ph type="title"/>
          </p:nvPr>
        </p:nvSpPr>
        <p:spPr>
          <a:xfrm>
            <a:off y="13321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Thanks!!</a:t>
            </a:r>
          </a:p>
        </p:txBody>
      </p:sp>
      <p:pic>
        <p:nvPicPr>
          <p:cNvPr id="314" name="Shape 314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3096900" x="6437500"/>
            <a:ext cy="1572200" cx="2096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18" name="Shape 31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19" name="Shape 319">
            <a:hlinkClick r:id="rId4"/>
          </p:cNvPr>
          <p:cNvSpPr/>
          <p:nvPr/>
        </p:nvSpPr>
        <p:spPr>
          <a:xfrm>
            <a:off y="285750" x="1602750"/>
            <a:ext cy="4572000" cx="609600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7" name="Shape 9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8" name="Shape 98"/>
          <p:cNvSpPr txBox="1"/>
          <p:nvPr>
            <p:ph idx="1" type="body"/>
          </p:nvPr>
        </p:nvSpPr>
        <p:spPr>
          <a:xfrm>
            <a:off y="1545950" x="996925"/>
            <a:ext cy="1042800" cx="18779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9" name="Shape 99"/>
          <p:cNvSpPr txBox="1"/>
          <p:nvPr>
            <p:ph type="title"/>
          </p:nvPr>
        </p:nvSpPr>
        <p:spPr>
          <a:xfrm>
            <a:off y="13321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Why...Why not?!</a:t>
            </a:r>
          </a:p>
        </p:txBody>
      </p:sp>
      <p:sp>
        <p:nvSpPr>
          <p:cNvPr id="100" name="Shape 100"/>
          <p:cNvSpPr/>
          <p:nvPr/>
        </p:nvSpPr>
        <p:spPr>
          <a:xfrm>
            <a:off y="1545950" x="332300"/>
            <a:ext cy="1126800" cx="2542799"/>
          </a:xfrm>
          <a:prstGeom prst="roundRect">
            <a:avLst>
              <a:gd fmla="val 16667" name="adj"/>
            </a:avLst>
          </a:prstGeom>
          <a:solidFill>
            <a:srgbClr val="D9EAD3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sz="3000" lang="en">
                <a:solidFill>
                  <a:srgbClr val="0000FF"/>
                </a:solidFill>
              </a:rPr>
              <a:t>Efficiency</a:t>
            </a:r>
          </a:p>
        </p:txBody>
      </p:sp>
      <p:sp>
        <p:nvSpPr>
          <p:cNvPr id="101" name="Shape 101"/>
          <p:cNvSpPr/>
          <p:nvPr/>
        </p:nvSpPr>
        <p:spPr>
          <a:xfrm>
            <a:off y="2221175" x="3211025"/>
            <a:ext cy="1126800" cx="2375999"/>
          </a:xfrm>
          <a:prstGeom prst="roundRect">
            <a:avLst>
              <a:gd fmla="val 16667" name="adj"/>
            </a:avLst>
          </a:prstGeom>
          <a:solidFill>
            <a:srgbClr val="D9EAD3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2" name="Shape 102"/>
          <p:cNvSpPr/>
          <p:nvPr/>
        </p:nvSpPr>
        <p:spPr>
          <a:xfrm>
            <a:off y="3347975" x="332200"/>
            <a:ext cy="1126800" cx="2542799"/>
          </a:xfrm>
          <a:prstGeom prst="roundRect">
            <a:avLst>
              <a:gd fmla="val 16667" name="adj"/>
            </a:avLst>
          </a:prstGeom>
          <a:solidFill>
            <a:srgbClr val="D9EAD3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3" name="Shape 103"/>
          <p:cNvSpPr/>
          <p:nvPr/>
        </p:nvSpPr>
        <p:spPr>
          <a:xfrm>
            <a:off y="3324650" x="5883125"/>
            <a:ext cy="1126800" cx="2727900"/>
          </a:xfrm>
          <a:prstGeom prst="roundRect">
            <a:avLst>
              <a:gd fmla="val 16667" name="adj"/>
            </a:avLst>
          </a:prstGeom>
          <a:solidFill>
            <a:srgbClr val="D9EAD3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4" name="Shape 104"/>
          <p:cNvSpPr/>
          <p:nvPr/>
        </p:nvSpPr>
        <p:spPr>
          <a:xfrm>
            <a:off y="1462050" x="5883125"/>
            <a:ext cy="1126800" cx="2727900"/>
          </a:xfrm>
          <a:prstGeom prst="roundRect">
            <a:avLst>
              <a:gd fmla="val 16667" name="adj"/>
            </a:avLst>
          </a:prstGeom>
          <a:solidFill>
            <a:srgbClr val="D9EAD3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5" name="Shape 105"/>
          <p:cNvSpPr txBox="1"/>
          <p:nvPr/>
        </p:nvSpPr>
        <p:spPr>
          <a:xfrm>
            <a:off y="3577400" x="534575"/>
            <a:ext cy="621300" cx="21809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sz="3000" lang="en">
                <a:solidFill>
                  <a:srgbClr val="0000FF"/>
                </a:solidFill>
              </a:rPr>
              <a:t>Resources</a:t>
            </a:r>
          </a:p>
        </p:txBody>
      </p:sp>
      <p:sp>
        <p:nvSpPr>
          <p:cNvPr id="106" name="Shape 106"/>
          <p:cNvSpPr txBox="1"/>
          <p:nvPr/>
        </p:nvSpPr>
        <p:spPr>
          <a:xfrm>
            <a:off y="3577400" x="6039275"/>
            <a:ext cy="621300" cx="23759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ctr" rtl="0" lvl="0">
              <a:spcBef>
                <a:spcPts val="0"/>
              </a:spcBef>
              <a:buNone/>
            </a:pPr>
            <a:r>
              <a:rPr sz="3000" lang="en">
                <a:solidFill>
                  <a:srgbClr val="0000FF"/>
                </a:solidFill>
              </a:rPr>
              <a:t>Standards</a:t>
            </a:r>
          </a:p>
        </p:txBody>
      </p:sp>
      <p:sp>
        <p:nvSpPr>
          <p:cNvPr id="107" name="Shape 107"/>
          <p:cNvSpPr txBox="1"/>
          <p:nvPr/>
        </p:nvSpPr>
        <p:spPr>
          <a:xfrm>
            <a:off y="1714800" x="5814575"/>
            <a:ext cy="621300" cx="28649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3000" lang="en">
                <a:solidFill>
                  <a:srgbClr val="0000FF"/>
                </a:solidFill>
              </a:rPr>
              <a:t>Communication</a:t>
            </a:r>
          </a:p>
        </p:txBody>
      </p:sp>
      <p:sp>
        <p:nvSpPr>
          <p:cNvPr id="108" name="Shape 108"/>
          <p:cNvSpPr txBox="1"/>
          <p:nvPr/>
        </p:nvSpPr>
        <p:spPr>
          <a:xfrm>
            <a:off y="2473925" x="3405975"/>
            <a:ext cy="621300" cx="21809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3000" lang="en">
                <a:solidFill>
                  <a:srgbClr val="0000FF"/>
                </a:solidFill>
              </a:rPr>
              <a:t>Experience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2" name="Shape 11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3" name="Shape 113"/>
          <p:cNvSpPr/>
          <p:nvPr/>
        </p:nvSpPr>
        <p:spPr>
          <a:xfrm>
            <a:off y="1683325" x="4683500"/>
            <a:ext cy="3171599" cx="4209600"/>
          </a:xfrm>
          <a:prstGeom prst="roundRect">
            <a:avLst>
              <a:gd fmla="val 16667" name="adj"/>
            </a:avLst>
          </a:prstGeom>
          <a:solidFill>
            <a:srgbClr val="D9EAD3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4" name="Shape 114"/>
          <p:cNvSpPr/>
          <p:nvPr/>
        </p:nvSpPr>
        <p:spPr>
          <a:xfrm>
            <a:off y="1728450" x="250900"/>
            <a:ext cy="3171599" cx="4209600"/>
          </a:xfrm>
          <a:prstGeom prst="roundRect">
            <a:avLst>
              <a:gd fmla="val 16667" name="adj"/>
            </a:avLst>
          </a:prstGeom>
          <a:solidFill>
            <a:srgbClr val="D9EAD3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5" name="Shape 115"/>
          <p:cNvSpPr txBox="1"/>
          <p:nvPr>
            <p:ph idx="1" type="body"/>
          </p:nvPr>
        </p:nvSpPr>
        <p:spPr>
          <a:xfrm>
            <a:off y="2083375" x="250900"/>
            <a:ext cy="3046200" cx="40563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3937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b="1" sz="2600" lang="en"/>
              <a:t>Students/Parents</a:t>
            </a:r>
          </a:p>
          <a:p>
            <a:pPr rtl="0" lvl="1" indent="-381000" marL="914400">
              <a:spcBef>
                <a:spcPts val="0"/>
              </a:spcBef>
              <a:buClr>
                <a:schemeClr val="dk1"/>
              </a:buClr>
              <a:buSzPct val="100000"/>
              <a:buFont typeface="Courier New"/>
              <a:buChar char="o"/>
            </a:pPr>
            <a:r>
              <a:rPr b="1" sz="2400" lang="en"/>
              <a:t>Navigate Safely</a:t>
            </a:r>
          </a:p>
          <a:p>
            <a:pPr rtl="0" lvl="1" indent="-381000" marL="914400">
              <a:spcBef>
                <a:spcPts val="0"/>
              </a:spcBef>
              <a:buClr>
                <a:schemeClr val="dk1"/>
              </a:buClr>
              <a:buSzPct val="100000"/>
              <a:buFont typeface="Courier New"/>
              <a:buChar char="o"/>
            </a:pPr>
            <a:r>
              <a:rPr b="1" sz="2400" lang="en"/>
              <a:t>Accountability</a:t>
            </a:r>
          </a:p>
          <a:p>
            <a:pPr rtl="0" lvl="1" indent="-381000" marL="914400">
              <a:spcBef>
                <a:spcPts val="0"/>
              </a:spcBef>
              <a:buClr>
                <a:schemeClr val="dk1"/>
              </a:buClr>
              <a:buSzPct val="100000"/>
              <a:buFont typeface="Courier New"/>
              <a:buChar char="o"/>
            </a:pPr>
            <a:r>
              <a:rPr b="1" sz="2400" lang="en"/>
              <a:t>Increase time on task</a:t>
            </a:r>
          </a:p>
          <a:p>
            <a:pPr rtl="0" lvl="1" indent="-381000" marL="914400">
              <a:spcBef>
                <a:spcPts val="0"/>
              </a:spcBef>
              <a:buClr>
                <a:schemeClr val="dk1"/>
              </a:buClr>
              <a:buSzPct val="100000"/>
              <a:buFont typeface="Courier New"/>
              <a:buChar char="o"/>
            </a:pPr>
            <a:r>
              <a:rPr b="1" sz="2400" lang="en"/>
              <a:t>Quick access to classroom 24hr/7days</a:t>
            </a:r>
          </a:p>
        </p:txBody>
      </p:sp>
      <p:sp>
        <p:nvSpPr>
          <p:cNvPr id="116" name="Shape 116"/>
          <p:cNvSpPr txBox="1"/>
          <p:nvPr>
            <p:ph type="title"/>
          </p:nvPr>
        </p:nvSpPr>
        <p:spPr>
          <a:xfrm>
            <a:off y="13321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Why?.....Why NOT!</a:t>
            </a:r>
          </a:p>
        </p:txBody>
      </p:sp>
      <p:sp>
        <p:nvSpPr>
          <p:cNvPr id="117" name="Shape 117"/>
          <p:cNvSpPr txBox="1"/>
          <p:nvPr>
            <p:ph idx="2" type="body"/>
          </p:nvPr>
        </p:nvSpPr>
        <p:spPr>
          <a:xfrm>
            <a:off y="952875" x="292800"/>
            <a:ext cy="857400" cx="8558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algn="ctr" rtl="0" lvl="0">
              <a:spcBef>
                <a:spcPts val="0"/>
              </a:spcBef>
              <a:buNone/>
            </a:pPr>
            <a:r>
              <a:rPr b="1" sz="3600" lang="en"/>
              <a:t>Efficiency</a:t>
            </a:r>
          </a:p>
          <a:p>
            <a:pPr rtl="0" lvl="0" indent="0" marL="457200">
              <a:spcBef>
                <a:spcPts val="0"/>
              </a:spcBef>
              <a:buNone/>
            </a:pPr>
            <a:r>
              <a:t/>
            </a:r>
            <a:endParaRPr b="1" sz="3000"/>
          </a:p>
        </p:txBody>
      </p:sp>
      <p:sp>
        <p:nvSpPr>
          <p:cNvPr id="118" name="Shape 118"/>
          <p:cNvSpPr txBox="1"/>
          <p:nvPr>
            <p:ph idx="3" type="body"/>
          </p:nvPr>
        </p:nvSpPr>
        <p:spPr>
          <a:xfrm>
            <a:off y="1996525" x="4683500"/>
            <a:ext cy="2962500" cx="40032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3937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b="1" sz="2600" lang="en"/>
              <a:t>Teachers</a:t>
            </a:r>
          </a:p>
          <a:p>
            <a:pPr rtl="0" lvl="1" indent="-381000" marL="914400">
              <a:spcBef>
                <a:spcPts val="0"/>
              </a:spcBef>
              <a:buClr>
                <a:schemeClr val="dk1"/>
              </a:buClr>
              <a:buSzPct val="100000"/>
              <a:buFont typeface="Courier New"/>
              <a:buChar char="o"/>
            </a:pPr>
            <a:r>
              <a:rPr b="1" sz="2400" lang="en"/>
              <a:t>Planning Time</a:t>
            </a:r>
          </a:p>
          <a:p>
            <a:pPr rtl="0" lvl="1" indent="-381000" marL="914400">
              <a:spcBef>
                <a:spcPts val="0"/>
              </a:spcBef>
              <a:buClr>
                <a:schemeClr val="dk1"/>
              </a:buClr>
              <a:buSzPct val="100000"/>
              <a:buFont typeface="Courier New"/>
              <a:buChar char="o"/>
            </a:pPr>
            <a:r>
              <a:rPr b="1" sz="2400" lang="en"/>
              <a:t>Behavior Tool</a:t>
            </a:r>
          </a:p>
          <a:p>
            <a:pPr rtl="0" lvl="1" indent="-381000" marL="914400">
              <a:spcBef>
                <a:spcPts val="0"/>
              </a:spcBef>
              <a:buClr>
                <a:schemeClr val="dk1"/>
              </a:buClr>
              <a:buSzPct val="100000"/>
              <a:buFont typeface="Courier New"/>
              <a:buChar char="o"/>
            </a:pPr>
            <a:r>
              <a:rPr b="1" sz="2400" lang="en"/>
              <a:t>Saves trees!</a:t>
            </a:r>
          </a:p>
          <a:p>
            <a:pPr rtl="0" lvl="0" indent="0" marL="457200">
              <a:spcBef>
                <a:spcPts val="0"/>
              </a:spcBef>
              <a:buNone/>
            </a:pPr>
            <a:r>
              <a:t/>
            </a:r>
            <a:endParaRPr b="1" sz="3000"/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2" name="Shape 12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3" name="Shape 123"/>
          <p:cNvSpPr/>
          <p:nvPr/>
        </p:nvSpPr>
        <p:spPr>
          <a:xfrm>
            <a:off y="1683325" x="4683500"/>
            <a:ext cy="3171599" cx="4209600"/>
          </a:xfrm>
          <a:prstGeom prst="roundRect">
            <a:avLst>
              <a:gd fmla="val 16667" name="adj"/>
            </a:avLst>
          </a:prstGeom>
          <a:solidFill>
            <a:srgbClr val="D9EAD3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4" name="Shape 124"/>
          <p:cNvSpPr/>
          <p:nvPr/>
        </p:nvSpPr>
        <p:spPr>
          <a:xfrm>
            <a:off y="1728450" x="250900"/>
            <a:ext cy="3171599" cx="4209600"/>
          </a:xfrm>
          <a:prstGeom prst="roundRect">
            <a:avLst>
              <a:gd fmla="val 16667" name="adj"/>
            </a:avLst>
          </a:prstGeom>
          <a:solidFill>
            <a:srgbClr val="D9EAD3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5" name="Shape 125"/>
          <p:cNvSpPr txBox="1"/>
          <p:nvPr>
            <p:ph idx="1" type="body"/>
          </p:nvPr>
        </p:nvSpPr>
        <p:spPr>
          <a:xfrm>
            <a:off y="2083375" x="250900"/>
            <a:ext cy="3046200" cx="40563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3937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b="1" sz="2600" lang="en"/>
              <a:t>Students/Parents</a:t>
            </a:r>
          </a:p>
          <a:p>
            <a:pPr rtl="0" lvl="1" indent="-381000" marL="914400">
              <a:spcBef>
                <a:spcPts val="0"/>
              </a:spcBef>
              <a:buClr>
                <a:schemeClr val="dk1"/>
              </a:buClr>
              <a:buSzPct val="100000"/>
              <a:buFont typeface="Courier New"/>
              <a:buChar char="o"/>
            </a:pPr>
            <a:r>
              <a:rPr b="1" sz="2400" lang="en"/>
              <a:t>Learn to use digital resources</a:t>
            </a:r>
          </a:p>
          <a:p>
            <a:pPr rtl="0" lvl="1" indent="-381000" marL="914400">
              <a:spcBef>
                <a:spcPts val="0"/>
              </a:spcBef>
              <a:buClr>
                <a:schemeClr val="dk1"/>
              </a:buClr>
              <a:buSzPct val="100000"/>
              <a:buFont typeface="Courier New"/>
              <a:buChar char="o"/>
            </a:pPr>
            <a:r>
              <a:rPr b="1" sz="2400" lang="en"/>
              <a:t>Develop positive “Digital Citizenship”</a:t>
            </a:r>
          </a:p>
        </p:txBody>
      </p:sp>
      <p:sp>
        <p:nvSpPr>
          <p:cNvPr id="126" name="Shape 126"/>
          <p:cNvSpPr txBox="1"/>
          <p:nvPr>
            <p:ph type="title"/>
          </p:nvPr>
        </p:nvSpPr>
        <p:spPr>
          <a:xfrm>
            <a:off y="13321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Why?.....Why NOT!</a:t>
            </a:r>
          </a:p>
        </p:txBody>
      </p:sp>
      <p:sp>
        <p:nvSpPr>
          <p:cNvPr id="127" name="Shape 127"/>
          <p:cNvSpPr txBox="1"/>
          <p:nvPr>
            <p:ph idx="2" type="body"/>
          </p:nvPr>
        </p:nvSpPr>
        <p:spPr>
          <a:xfrm>
            <a:off y="952875" x="292800"/>
            <a:ext cy="857400" cx="8558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algn="ctr" rtl="0" lvl="0">
              <a:spcBef>
                <a:spcPts val="0"/>
              </a:spcBef>
              <a:buNone/>
            </a:pPr>
            <a:r>
              <a:rPr b="1" sz="3600" lang="en"/>
              <a:t>Experience</a:t>
            </a:r>
          </a:p>
          <a:p>
            <a:pPr rtl="0" lvl="0" indent="0" marL="457200">
              <a:spcBef>
                <a:spcPts val="0"/>
              </a:spcBef>
              <a:buNone/>
            </a:pPr>
            <a:r>
              <a:t/>
            </a:r>
            <a:endParaRPr b="1" sz="3000"/>
          </a:p>
        </p:txBody>
      </p:sp>
      <p:sp>
        <p:nvSpPr>
          <p:cNvPr id="128" name="Shape 128"/>
          <p:cNvSpPr txBox="1"/>
          <p:nvPr>
            <p:ph idx="3" type="body"/>
          </p:nvPr>
        </p:nvSpPr>
        <p:spPr>
          <a:xfrm>
            <a:off y="1937550" x="4683500"/>
            <a:ext cy="2962500" cx="40032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3937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b="1" sz="2600" lang="en"/>
              <a:t>Teachers</a:t>
            </a:r>
          </a:p>
          <a:p>
            <a:pPr rtl="0" lvl="1" indent="-381000" marL="914400">
              <a:spcBef>
                <a:spcPts val="0"/>
              </a:spcBef>
              <a:buClr>
                <a:schemeClr val="dk1"/>
              </a:buClr>
              <a:buSzPct val="100000"/>
              <a:buFont typeface="Courier New"/>
              <a:buChar char="o"/>
            </a:pPr>
            <a:r>
              <a:rPr b="1" sz="2400" lang="en"/>
              <a:t>Improve your own technology skills</a:t>
            </a:r>
          </a:p>
          <a:p>
            <a:pPr rtl="0" lvl="1" indent="-381000" marL="914400">
              <a:spcBef>
                <a:spcPts val="0"/>
              </a:spcBef>
              <a:buClr>
                <a:schemeClr val="dk1"/>
              </a:buClr>
              <a:buSzPct val="100000"/>
              <a:buFont typeface="Courier New"/>
              <a:buChar char="o"/>
            </a:pPr>
            <a:r>
              <a:rPr b="1" sz="2400" lang="en"/>
              <a:t>Stay relevant</a:t>
            </a:r>
          </a:p>
          <a:p>
            <a:pPr rtl="0" lvl="0" indent="0" marL="457200">
              <a:spcBef>
                <a:spcPts val="0"/>
              </a:spcBef>
              <a:buNone/>
            </a:pPr>
            <a:r>
              <a:t/>
            </a:r>
            <a:endParaRPr b="1" sz="3000"/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2" name="Shape 13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3" name="Shape 133"/>
          <p:cNvSpPr/>
          <p:nvPr/>
        </p:nvSpPr>
        <p:spPr>
          <a:xfrm>
            <a:off y="1683325" x="4683500"/>
            <a:ext cy="3171599" cx="4209600"/>
          </a:xfrm>
          <a:prstGeom prst="roundRect">
            <a:avLst>
              <a:gd fmla="val 16667" name="adj"/>
            </a:avLst>
          </a:prstGeom>
          <a:solidFill>
            <a:srgbClr val="D9EAD3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4" name="Shape 134"/>
          <p:cNvSpPr/>
          <p:nvPr/>
        </p:nvSpPr>
        <p:spPr>
          <a:xfrm>
            <a:off y="1728450" x="250900"/>
            <a:ext cy="3171599" cx="4209600"/>
          </a:xfrm>
          <a:prstGeom prst="roundRect">
            <a:avLst>
              <a:gd fmla="val 16667" name="adj"/>
            </a:avLst>
          </a:prstGeom>
          <a:solidFill>
            <a:srgbClr val="D9EAD3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5" name="Shape 135"/>
          <p:cNvSpPr txBox="1"/>
          <p:nvPr>
            <p:ph idx="1" type="body"/>
          </p:nvPr>
        </p:nvSpPr>
        <p:spPr>
          <a:xfrm>
            <a:off y="2083375" x="250900"/>
            <a:ext cy="3046200" cx="40563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3937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b="1" sz="2600" lang="en"/>
              <a:t>Students/Parents</a:t>
            </a:r>
          </a:p>
          <a:p>
            <a:pPr rtl="0" lvl="1" indent="-381000" marL="914400">
              <a:spcBef>
                <a:spcPts val="0"/>
              </a:spcBef>
              <a:buClr>
                <a:schemeClr val="dk1"/>
              </a:buClr>
              <a:buSzPct val="100000"/>
              <a:buFont typeface="Courier New"/>
              <a:buChar char="o"/>
            </a:pPr>
            <a:r>
              <a:rPr b="1" sz="2400" lang="en"/>
              <a:t>Access quality resources anytime</a:t>
            </a:r>
          </a:p>
          <a:p>
            <a:pPr rtl="0" lvl="1" indent="-381000" marL="914400">
              <a:spcBef>
                <a:spcPts val="0"/>
              </a:spcBef>
              <a:buClr>
                <a:schemeClr val="dk1"/>
              </a:buClr>
              <a:buSzPct val="100000"/>
              <a:buFont typeface="Courier New"/>
              <a:buChar char="o"/>
            </a:pPr>
            <a:r>
              <a:rPr b="1" sz="2400" lang="en"/>
              <a:t>Access to “flip” videos for learning extension</a:t>
            </a:r>
          </a:p>
          <a:p>
            <a:pPr rtl="0" lvl="1" indent="-381000" marL="914400">
              <a:spcBef>
                <a:spcPts val="0"/>
              </a:spcBef>
              <a:buClr>
                <a:schemeClr val="dk1"/>
              </a:buClr>
              <a:buSzPct val="100000"/>
              <a:buFont typeface="Courier New"/>
              <a:buChar char="o"/>
            </a:pPr>
            <a:r>
              <a:rPr b="1" sz="2400" lang="en"/>
              <a:t>Parents can learn too!</a:t>
            </a:r>
          </a:p>
          <a:p>
            <a:pPr rtl="0" lvl="0" indent="0" marL="457200">
              <a:spcBef>
                <a:spcPts val="0"/>
              </a:spcBef>
              <a:buNone/>
            </a:pPr>
            <a:r>
              <a:t/>
            </a:r>
            <a:endParaRPr b="1" sz="2400"/>
          </a:p>
        </p:txBody>
      </p:sp>
      <p:sp>
        <p:nvSpPr>
          <p:cNvPr id="136" name="Shape 136"/>
          <p:cNvSpPr txBox="1"/>
          <p:nvPr>
            <p:ph type="title"/>
          </p:nvPr>
        </p:nvSpPr>
        <p:spPr>
          <a:xfrm>
            <a:off y="13321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Why?.....Why NOT!</a:t>
            </a:r>
          </a:p>
        </p:txBody>
      </p:sp>
      <p:sp>
        <p:nvSpPr>
          <p:cNvPr id="137" name="Shape 137"/>
          <p:cNvSpPr txBox="1"/>
          <p:nvPr>
            <p:ph idx="2" type="body"/>
          </p:nvPr>
        </p:nvSpPr>
        <p:spPr>
          <a:xfrm>
            <a:off y="952875" x="292800"/>
            <a:ext cy="857400" cx="8558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algn="ctr" rtl="0" lvl="0">
              <a:spcBef>
                <a:spcPts val="0"/>
              </a:spcBef>
              <a:buNone/>
            </a:pPr>
            <a:r>
              <a:rPr b="1" sz="3600" lang="en"/>
              <a:t>Resources</a:t>
            </a:r>
          </a:p>
          <a:p>
            <a:pPr rtl="0" lvl="0" indent="0" marL="457200">
              <a:spcBef>
                <a:spcPts val="0"/>
              </a:spcBef>
              <a:buNone/>
            </a:pPr>
            <a:r>
              <a:t/>
            </a:r>
            <a:endParaRPr b="1" sz="3000"/>
          </a:p>
        </p:txBody>
      </p:sp>
      <p:sp>
        <p:nvSpPr>
          <p:cNvPr id="138" name="Shape 138"/>
          <p:cNvSpPr txBox="1"/>
          <p:nvPr>
            <p:ph idx="3" type="body"/>
          </p:nvPr>
        </p:nvSpPr>
        <p:spPr>
          <a:xfrm>
            <a:off y="1937550" x="4683500"/>
            <a:ext cy="2962500" cx="40032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3937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b="1" sz="2600" lang="en"/>
              <a:t>Teachers</a:t>
            </a:r>
          </a:p>
          <a:p>
            <a:pPr rtl="0" lvl="1" indent="-381000" marL="914400">
              <a:spcBef>
                <a:spcPts val="0"/>
              </a:spcBef>
              <a:buClr>
                <a:schemeClr val="dk1"/>
              </a:buClr>
              <a:buSzPct val="100000"/>
              <a:buFont typeface="Courier New"/>
              <a:buChar char="o"/>
            </a:pPr>
            <a:r>
              <a:rPr b="1" sz="2400" lang="en"/>
              <a:t>Create a digital library of resources</a:t>
            </a:r>
          </a:p>
          <a:p>
            <a:pPr rtl="0" lvl="1" indent="-381000" marL="914400">
              <a:spcBef>
                <a:spcPts val="0"/>
              </a:spcBef>
              <a:buClr>
                <a:schemeClr val="dk1"/>
              </a:buClr>
              <a:buSzPct val="100000"/>
              <a:buFont typeface="Courier New"/>
              <a:buChar char="o"/>
            </a:pPr>
            <a:r>
              <a:rPr b="1" sz="2400" lang="en"/>
              <a:t>Quick links to textbooks/sites</a:t>
            </a:r>
          </a:p>
          <a:p>
            <a:pPr rtl="0" lvl="1" indent="-381000" marL="914400">
              <a:spcBef>
                <a:spcPts val="0"/>
              </a:spcBef>
              <a:buClr>
                <a:schemeClr val="dk1"/>
              </a:buClr>
              <a:buSzPct val="100000"/>
              <a:buFont typeface="Courier New"/>
              <a:buChar char="o"/>
            </a:pPr>
            <a:r>
              <a:rPr b="1" sz="2400" lang="en"/>
              <a:t>Post materials/videos for absent students</a:t>
            </a:r>
          </a:p>
          <a:p>
            <a:pPr rtl="0" lvl="0" indent="0" marL="457200">
              <a:spcBef>
                <a:spcPts val="0"/>
              </a:spcBef>
              <a:buNone/>
            </a:pPr>
            <a:r>
              <a:t/>
            </a:r>
            <a:endParaRPr b="1" sz="3000"/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2" name="Shape 14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3" name="Shape 143"/>
          <p:cNvSpPr/>
          <p:nvPr/>
        </p:nvSpPr>
        <p:spPr>
          <a:xfrm>
            <a:off y="1683325" x="4683500"/>
            <a:ext cy="3171599" cx="4209600"/>
          </a:xfrm>
          <a:prstGeom prst="roundRect">
            <a:avLst>
              <a:gd fmla="val 16667" name="adj"/>
            </a:avLst>
          </a:prstGeom>
          <a:solidFill>
            <a:srgbClr val="D9EAD3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4" name="Shape 144"/>
          <p:cNvSpPr/>
          <p:nvPr/>
        </p:nvSpPr>
        <p:spPr>
          <a:xfrm>
            <a:off y="1728450" x="250900"/>
            <a:ext cy="3171599" cx="4209600"/>
          </a:xfrm>
          <a:prstGeom prst="roundRect">
            <a:avLst>
              <a:gd fmla="val 16667" name="adj"/>
            </a:avLst>
          </a:prstGeom>
          <a:solidFill>
            <a:srgbClr val="D9EAD3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5" name="Shape 145"/>
          <p:cNvSpPr txBox="1"/>
          <p:nvPr>
            <p:ph idx="1" type="body"/>
          </p:nvPr>
        </p:nvSpPr>
        <p:spPr>
          <a:xfrm>
            <a:off y="2083375" x="250900"/>
            <a:ext cy="3046200" cx="40563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3937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b="1" sz="2600" lang="en"/>
              <a:t>Students/Parents</a:t>
            </a:r>
          </a:p>
          <a:p>
            <a:pPr rtl="0" lvl="1" indent="-381000" marL="914400">
              <a:spcBef>
                <a:spcPts val="0"/>
              </a:spcBef>
              <a:buClr>
                <a:schemeClr val="dk1"/>
              </a:buClr>
              <a:buSzPct val="100000"/>
              <a:buFont typeface="Courier New"/>
              <a:buChar char="o"/>
            </a:pPr>
            <a:r>
              <a:rPr b="1" sz="2400" lang="en"/>
              <a:t>Access to classroom info 24/7</a:t>
            </a:r>
          </a:p>
          <a:p>
            <a:pPr rtl="0" lvl="1" indent="-381000" marL="914400">
              <a:spcBef>
                <a:spcPts val="0"/>
              </a:spcBef>
              <a:buClr>
                <a:schemeClr val="dk1"/>
              </a:buClr>
              <a:buSzPct val="100000"/>
              <a:buFont typeface="Courier New"/>
              <a:buChar char="o"/>
            </a:pPr>
            <a:r>
              <a:rPr b="1" sz="2400" lang="en"/>
              <a:t>Easy link to email teachers</a:t>
            </a:r>
          </a:p>
          <a:p>
            <a:pPr rtl="0" lvl="1" indent="-381000" marL="914400">
              <a:spcBef>
                <a:spcPts val="0"/>
              </a:spcBef>
              <a:buClr>
                <a:schemeClr val="dk1"/>
              </a:buClr>
              <a:buSzPct val="100000"/>
              <a:buFont typeface="Courier New"/>
              <a:buChar char="o"/>
            </a:pPr>
            <a:r>
              <a:rPr b="1" sz="2400" lang="en"/>
              <a:t>Interact/collaborate with peers</a:t>
            </a:r>
          </a:p>
          <a:p>
            <a:pPr rtl="0" lvl="0" indent="0" marL="457200">
              <a:spcBef>
                <a:spcPts val="0"/>
              </a:spcBef>
              <a:buNone/>
            </a:pPr>
            <a:r>
              <a:t/>
            </a:r>
            <a:endParaRPr b="1" sz="2400"/>
          </a:p>
        </p:txBody>
      </p:sp>
      <p:sp>
        <p:nvSpPr>
          <p:cNvPr id="146" name="Shape 146"/>
          <p:cNvSpPr txBox="1"/>
          <p:nvPr>
            <p:ph type="title"/>
          </p:nvPr>
        </p:nvSpPr>
        <p:spPr>
          <a:xfrm>
            <a:off y="13321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Why?.....Why NOT!</a:t>
            </a:r>
          </a:p>
        </p:txBody>
      </p:sp>
      <p:sp>
        <p:nvSpPr>
          <p:cNvPr id="147" name="Shape 147"/>
          <p:cNvSpPr txBox="1"/>
          <p:nvPr>
            <p:ph idx="2" type="body"/>
          </p:nvPr>
        </p:nvSpPr>
        <p:spPr>
          <a:xfrm>
            <a:off y="952875" x="292800"/>
            <a:ext cy="857400" cx="8558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algn="ctr" rtl="0" lvl="0">
              <a:spcBef>
                <a:spcPts val="0"/>
              </a:spcBef>
              <a:buNone/>
            </a:pPr>
            <a:r>
              <a:rPr b="1" sz="3600" lang="en"/>
              <a:t>Communication</a:t>
            </a:r>
          </a:p>
          <a:p>
            <a:pPr rtl="0" lvl="0" indent="0" marL="457200">
              <a:spcBef>
                <a:spcPts val="0"/>
              </a:spcBef>
              <a:buNone/>
            </a:pPr>
            <a:r>
              <a:t/>
            </a:r>
            <a:endParaRPr b="1" sz="3000"/>
          </a:p>
        </p:txBody>
      </p:sp>
      <p:sp>
        <p:nvSpPr>
          <p:cNvPr id="148" name="Shape 148"/>
          <p:cNvSpPr txBox="1"/>
          <p:nvPr>
            <p:ph idx="3" type="body"/>
          </p:nvPr>
        </p:nvSpPr>
        <p:spPr>
          <a:xfrm>
            <a:off y="1937550" x="4683500"/>
            <a:ext cy="2962500" cx="40032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3937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b="1" sz="2600" lang="en"/>
              <a:t>Teachers</a:t>
            </a:r>
          </a:p>
          <a:p>
            <a:pPr rtl="0" lvl="1" indent="-381000" marL="914400">
              <a:spcBef>
                <a:spcPts val="0"/>
              </a:spcBef>
              <a:buClr>
                <a:schemeClr val="dk1"/>
              </a:buClr>
              <a:buSzPct val="100000"/>
              <a:buFont typeface="Courier New"/>
              <a:buChar char="o"/>
            </a:pPr>
            <a:r>
              <a:rPr b="1" sz="2400" lang="en"/>
              <a:t>Quickly post school to home info</a:t>
            </a:r>
          </a:p>
          <a:p>
            <a:pPr rtl="0" lvl="1" indent="-381000" marL="914400">
              <a:spcBef>
                <a:spcPts val="0"/>
              </a:spcBef>
              <a:buClr>
                <a:schemeClr val="dk1"/>
              </a:buClr>
              <a:buSzPct val="100000"/>
              <a:buFont typeface="Courier New"/>
              <a:buChar char="o"/>
            </a:pPr>
            <a:r>
              <a:rPr b="1" sz="2400" lang="en"/>
              <a:t>“I didn’t know we had homework!”  (Did you check the website?)</a:t>
            </a:r>
          </a:p>
          <a:p>
            <a:pPr rtl="0" lvl="0" indent="0" marL="457200">
              <a:spcBef>
                <a:spcPts val="0"/>
              </a:spcBef>
              <a:buNone/>
            </a:pPr>
            <a:r>
              <a:t/>
            </a:r>
            <a:endParaRPr b="1" sz="3000"/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2" name="Shape 15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3" name="Shape 153"/>
          <p:cNvSpPr txBox="1"/>
          <p:nvPr>
            <p:ph idx="1" type="body"/>
          </p:nvPr>
        </p:nvSpPr>
        <p:spPr>
          <a:xfrm>
            <a:off y="2688974" x="4556450"/>
            <a:ext cy="2660399" cx="20102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4" name="Shape 154"/>
          <p:cNvSpPr txBox="1"/>
          <p:nvPr>
            <p:ph type="title"/>
          </p:nvPr>
        </p:nvSpPr>
        <p:spPr>
          <a:xfrm>
            <a:off y="13321" x="457200"/>
            <a:ext cy="857400" cx="35507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sz="3000" lang="en"/>
              <a:t>Communication</a:t>
            </a:r>
          </a:p>
        </p:txBody>
      </p:sp>
      <p:pic>
        <p:nvPicPr>
          <p:cNvPr id="155" name="Shape 155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155524" x="4683800"/>
            <a:ext cy="3141299" cx="4330075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Shape 156"/>
          <p:cNvSpPr txBox="1"/>
          <p:nvPr/>
        </p:nvSpPr>
        <p:spPr>
          <a:xfrm>
            <a:off y="1057475" x="295475"/>
            <a:ext cy="3498900" cx="38876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7" name="Shape 157"/>
          <p:cNvSpPr txBox="1"/>
          <p:nvPr/>
        </p:nvSpPr>
        <p:spPr>
          <a:xfrm>
            <a:off y="964175" x="295475"/>
            <a:ext cy="2923500" cx="3657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 b="1" sz="3000">
              <a:solidFill>
                <a:srgbClr val="FFFFFF"/>
              </a:solidFill>
            </a:endParaRPr>
          </a:p>
          <a:p>
            <a:pPr rtl="0" lvl="0" indent="-381000" marL="457200"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Char char="●"/>
            </a:pPr>
            <a:r>
              <a:rPr b="1" sz="2400" lang="en">
                <a:solidFill>
                  <a:srgbClr val="FFFFFF"/>
                </a:solidFill>
              </a:rPr>
              <a:t>School/Home</a:t>
            </a:r>
          </a:p>
          <a:p>
            <a:pPr rtl="0" lvl="1" indent="-381000" marL="914400"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Char char="○"/>
            </a:pPr>
            <a:r>
              <a:rPr b="1" sz="2400" lang="en">
                <a:solidFill>
                  <a:srgbClr val="FFFFFF"/>
                </a:solidFill>
              </a:rPr>
              <a:t>Stay connected</a:t>
            </a:r>
          </a:p>
          <a:p>
            <a:pPr rtl="0" lvl="2" indent="-381000" marL="1371600"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Char char="■"/>
            </a:pPr>
            <a:r>
              <a:rPr b="1" sz="2400" lang="en">
                <a:solidFill>
                  <a:srgbClr val="FFFFFF"/>
                </a:solidFill>
              </a:rPr>
              <a:t>students</a:t>
            </a:r>
          </a:p>
          <a:p>
            <a:pPr rtl="0" lvl="2" indent="-381000" marL="1371600"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Char char="■"/>
            </a:pPr>
            <a:r>
              <a:rPr b="1" sz="2400" lang="en">
                <a:solidFill>
                  <a:srgbClr val="FFFFFF"/>
                </a:solidFill>
              </a:rPr>
              <a:t>parents</a:t>
            </a:r>
          </a:p>
          <a:p>
            <a:pPr rtl="0" lvl="0" indent="-381000" marL="457200"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Char char="●"/>
            </a:pPr>
            <a:r>
              <a:rPr b="1" sz="2400" lang="en">
                <a:solidFill>
                  <a:srgbClr val="FFFFFF"/>
                </a:solidFill>
              </a:rPr>
              <a:t>Student/Student</a:t>
            </a:r>
          </a:p>
          <a:p>
            <a:pPr rtl="0" lvl="1" indent="-381000" marL="914400"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Char char="○"/>
            </a:pPr>
            <a:r>
              <a:rPr b="1" sz="2400" lang="en">
                <a:solidFill>
                  <a:srgbClr val="FFFFFF"/>
                </a:solidFill>
              </a:rPr>
              <a:t>“Pen Pals”</a:t>
            </a:r>
          </a:p>
          <a:p>
            <a:pPr lvl="1" indent="-381000" marL="914400"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Char char="○"/>
            </a:pPr>
            <a:r>
              <a:rPr b="1" sz="2400" lang="en">
                <a:solidFill>
                  <a:srgbClr val="FFFFFF"/>
                </a:solidFill>
              </a:rPr>
              <a:t>“Book Buddies”</a:t>
            </a:r>
          </a:p>
        </p:txBody>
      </p:sp>
      <p:pic>
        <p:nvPicPr>
          <p:cNvPr id="158" name="Shape 158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y="1995197" x="4683800"/>
            <a:ext cy="2821726" cx="4330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restart="never" dur="indefinite" nodeType="tmRoot">
          <p:childTnLst>
            <p:seq nextAc="seek" concurrent="1">
              <p:cTn id="2" dur="indefinite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B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B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</a:theme>
</file>

<file path=ppt/theme/theme3.xml><?xml version="1.0" encoding="utf-8"?>
<a:theme xmlns:a="http://schemas.openxmlformats.org/drawingml/2006/main" xmlns:r="http://schemas.openxmlformats.org/officeDocument/2006/relationships" name="inspiration-board">
  <a:themeElements>
    <a:clrScheme name="Custom 503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CFCFCF"/>
      </a:accent1>
      <a:accent2>
        <a:srgbClr val="94AE8E"/>
      </a:accent2>
      <a:accent3>
        <a:srgbClr val="4E7A82"/>
      </a:accent3>
      <a:accent4>
        <a:srgbClr val="666699"/>
      </a:accent4>
      <a:accent5>
        <a:srgbClr val="60506F"/>
      </a:accent5>
      <a:accent6>
        <a:srgbClr val="4B4352"/>
      </a:accent6>
      <a:hlink>
        <a:srgbClr val="8694C0"/>
      </a:hlink>
      <a:folHlink>
        <a:srgbClr val="919191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B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