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hyperlink" Target="https://drive.google.com/file/d/0B2ce4UXQ2YP4bC1wUTYwY3hWSzA/view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5" Type="http://schemas.openxmlformats.org/officeDocument/2006/relationships/hyperlink" Target="http://readerworkshop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hyperlink" Target="http://www.redjumper.net/blog/2013/10/4-compelling-ideas-using-book-creator-classro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msjohnsonsroom.weebly.com/chatterpix.html" TargetMode="External"/><Relationship Id="rId5" Type="http://schemas.openxmlformats.org/officeDocument/2006/relationships/hyperlink" Target="http://room130.weebly.com/all-about-me.html" TargetMode="External"/><Relationship Id="rId6" Type="http://schemas.openxmlformats.org/officeDocument/2006/relationships/hyperlink" Target="http://youtube.com/v/RiXS2rrZtUA" TargetMode="External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hyperlink" Target="http://qrvoice.net/" TargetMode="External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qrvoice.net/" TargetMode="External"/><Relationship Id="rId5" Type="http://schemas.openxmlformats.org/officeDocument/2006/relationships/hyperlink" Target="http://www.classtools.net/QR/" TargetMode="Externa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slideshare.net/kbosch/easy-ipad-projects-for-elementary-stude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scholastic.com/teachers/story-starte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300" y="0"/>
            <a:ext cx="4837400" cy="2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770725" y="2335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IPad Basics Bootcamp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349512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Heather Johnson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District 147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Technology Integration Specialist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487675" y="1450800"/>
            <a:ext cx="6349499" cy="155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How to bookmark and add a shortcut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862025" y="400075"/>
            <a:ext cx="7271399" cy="43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Use the camera!!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Take a picture of each student for class movie or end of year video.</a:t>
            </a:r>
          </a:p>
          <a:p>
            <a:pPr marL="457200" lvl="0" indent="-3556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Record videos of students introducing themselves or setting a goal for the year.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Students record themselves reading a passage or readers theater (fluency).</a:t>
            </a:r>
          </a:p>
          <a:p>
            <a:pPr marL="457200" lvl="0" indent="-3556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Students create a video book report.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Take pictures of work to create a digital portfolio for parents.</a:t>
            </a:r>
          </a:p>
          <a:p>
            <a:pPr marL="457200" lvl="0" indent="-3556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Students produce and record a commercial or record a persuasive debate.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8120">
            <a:off x="3010150" y="813586"/>
            <a:ext cx="3101748" cy="36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46125" y="2300850"/>
            <a:ext cx="2885699" cy="24017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833475" y="281225"/>
            <a:ext cx="3307499" cy="85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/>
              <a:t>Photobooth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Animoto</a:t>
            </a:r>
          </a:p>
          <a:p>
            <a:pPr>
              <a:spcBef>
                <a:spcPts val="0"/>
              </a:spcBef>
              <a:buNone/>
            </a:pPr>
            <a:endParaRPr sz="4800"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222" y="490947"/>
            <a:ext cx="1696574" cy="169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088300" y="2300850"/>
            <a:ext cx="2951399" cy="24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*Video Book Reports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*Book Review: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Teacher Example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*Fluency Practice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*Reader’s Theater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6" name="Shape 126"/>
          <p:cNvSpPr txBox="1"/>
          <p:nvPr/>
        </p:nvSpPr>
        <p:spPr>
          <a:xfrm>
            <a:off x="4259375" y="2047525"/>
            <a:ext cx="3854999" cy="25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*Record steps of a science experiment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*Show sequence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*Picture Collage reports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*Istrips App (free): makes photo strips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*Trading Card App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367800" y="9609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350" y="1319200"/>
            <a:ext cx="333375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960775" y="479850"/>
            <a:ext cx="7043100" cy="7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Daily 5 Cafe Blended Digital/Traditional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614500" y="3896525"/>
            <a:ext cx="62166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readerworkshop.weebly.com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1384900" y="205525"/>
            <a:ext cx="6067500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 b="1"/>
              <a:t>Literacy:  Leveled Books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99275" y="460874"/>
            <a:ext cx="7808399" cy="43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*IBooks-</a:t>
            </a:r>
            <a:r>
              <a:rPr lang="en" sz="2400"/>
              <a:t>search “Free Books” to stock shelves or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have your students create books and save them to ibooks.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3000"/>
              <a:t>*Word Zoo Book 2 </a:t>
            </a:r>
            <a:r>
              <a:rPr lang="en" sz="2400"/>
              <a:t>(10 color coded books to learn first 100 words).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400"/>
              <a:t>*</a:t>
            </a:r>
            <a:r>
              <a:rPr lang="en" sz="3000"/>
              <a:t>k-5 Mobile School Reading</a:t>
            </a:r>
            <a:r>
              <a:rPr lang="en" sz="2400"/>
              <a:t> (100 books k-2 and beginner readers).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400"/>
              <a:t>*</a:t>
            </a:r>
            <a:r>
              <a:rPr lang="en" sz="3000"/>
              <a:t>Reading A to Z </a:t>
            </a:r>
            <a:r>
              <a:rPr lang="en" sz="2400"/>
              <a:t>(Paid)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400"/>
              <a:t>*</a:t>
            </a:r>
            <a:r>
              <a:rPr lang="en" sz="3000"/>
              <a:t>Reading Eggs</a:t>
            </a:r>
            <a:r>
              <a:rPr lang="en" sz="2400"/>
              <a:t> (Paid)</a:t>
            </a:r>
          </a:p>
          <a:p>
            <a:pPr marL="0" indent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15225" t="6594" r="15756"/>
          <a:stretch/>
        </p:blipFill>
        <p:spPr>
          <a:xfrm>
            <a:off x="2671650" y="0"/>
            <a:ext cx="3800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136600" y="2165700"/>
            <a:ext cx="2817900" cy="154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Creative Apps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2352900" y="387925"/>
            <a:ext cx="44382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Trading Card App (Free)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830" y="1967074"/>
            <a:ext cx="3484700" cy="25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725" y="2040751"/>
            <a:ext cx="2946825" cy="2396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263250" y="1457937"/>
            <a:ext cx="2589900" cy="24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Character Study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3425" y="1457975"/>
            <a:ext cx="3368099" cy="2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Biography Summary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076" y="0"/>
            <a:ext cx="63238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250" y="2538025"/>
            <a:ext cx="1655212" cy="12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860062" y="3781500"/>
            <a:ext cx="2553599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Chalkboard (Free)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125" y="2501037"/>
            <a:ext cx="1343237" cy="1343237"/>
          </a:xfrm>
          <a:prstGeom prst="rect">
            <a:avLst/>
          </a:prstGeom>
          <a:noFill/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7" name="Shape 177"/>
          <p:cNvSpPr txBox="1"/>
          <p:nvPr/>
        </p:nvSpPr>
        <p:spPr>
          <a:xfrm>
            <a:off x="3457662" y="3720750"/>
            <a:ext cx="2322600" cy="8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Glowpaint (Free)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500" y="2475246"/>
            <a:ext cx="1243455" cy="12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824275" y="3720750"/>
            <a:ext cx="25535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Educreations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(Basic Free)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550" y="426100"/>
            <a:ext cx="1369024" cy="102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870625" y="1447600"/>
            <a:ext cx="20771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Screenchomp</a:t>
            </a:r>
          </a:p>
        </p:txBody>
      </p:sp>
      <p:sp>
        <p:nvSpPr>
          <p:cNvPr id="182" name="Shape 182"/>
          <p:cNvSpPr/>
          <p:nvPr/>
        </p:nvSpPr>
        <p:spPr>
          <a:xfrm>
            <a:off x="887525" y="426100"/>
            <a:ext cx="3884400" cy="802500"/>
          </a:xfrm>
          <a:prstGeom prst="rect">
            <a:avLst/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860075" y="338475"/>
            <a:ext cx="3939299" cy="89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Digital Slates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44" y="0"/>
            <a:ext cx="41016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5530475" y="447675"/>
            <a:ext cx="2595899" cy="3408899"/>
          </a:xfrm>
          <a:prstGeom prst="rect">
            <a:avLst/>
          </a:prstGeom>
          <a:solidFill>
            <a:srgbClr val="3D85C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5591125" y="568975"/>
            <a:ext cx="2474699" cy="17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Contact Me...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-74025" y="265700"/>
            <a:ext cx="5762099" cy="48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Twitter: @techplc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Web: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3000"/>
              <a:t>tqptechplc.weebly.com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3000"/>
              <a:t>msjohnsonsroom.weebly.com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Facebook: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3000"/>
              <a:t>TQP Technology PLC</a:t>
            </a:r>
          </a:p>
          <a:p>
            <a:pPr marL="0" indent="0" rtl="0">
              <a:spcBef>
                <a:spcPts val="0"/>
              </a:spcBef>
              <a:buNone/>
            </a:pPr>
            <a:endParaRPr sz="3000"/>
          </a:p>
          <a:p>
            <a:pPr marL="0" indent="0">
              <a:spcBef>
                <a:spcPts val="0"/>
              </a:spcBef>
              <a:buNone/>
            </a:pPr>
            <a:r>
              <a:rPr lang="en" sz="3000"/>
              <a:t>Email: hjohnson@whd147.org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587000" y="338475"/>
            <a:ext cx="6230700" cy="74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/>
              <a:t>Digital Storytelling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845375" y="1477100"/>
            <a:ext cx="3848399" cy="27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/>
              <a:t>Bookcreator</a:t>
            </a:r>
          </a:p>
          <a:p>
            <a:pPr rtl="0">
              <a:spcBef>
                <a:spcPts val="0"/>
              </a:spcBef>
              <a:buNone/>
            </a:pPr>
            <a:endParaRPr sz="4800"/>
          </a:p>
          <a:p>
            <a:pPr>
              <a:spcBef>
                <a:spcPts val="0"/>
              </a:spcBef>
              <a:buNone/>
            </a:pPr>
            <a:r>
              <a:rPr lang="en" sz="4800"/>
              <a:t>Puppetpals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075" y="1342700"/>
            <a:ext cx="1390950" cy="13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071" y="2796575"/>
            <a:ext cx="1781475" cy="133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75" y="400075"/>
            <a:ext cx="1390950" cy="13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577875" y="566650"/>
            <a:ext cx="3988499" cy="10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BookCreator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032250" y="1791025"/>
            <a:ext cx="7320000" cy="301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/>
              <a:t>How to...Book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/>
              <a:t>Collaborative Books: ABC’s, Vocabulary Collection…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/>
              <a:t>Sentence Starters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/>
              <a:t>Non-Fiction Book: Research and share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/>
              <a:t>Photo Books: “Geometry in the real world”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Blog Information Source: </a:t>
            </a:r>
            <a:r>
              <a:rPr lang="en" u="sng">
                <a:solidFill>
                  <a:schemeClr val="hlink"/>
                </a:solidFill>
                <a:hlinkClick r:id="rId5"/>
              </a:rPr>
              <a:t>redjumper.net</a:t>
            </a:r>
            <a:r>
              <a:rPr lang="en"/>
              <a:t>  Click to view examples on the blog.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1000525" y="338475"/>
            <a:ext cx="2699999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IBooks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087" y="1318162"/>
            <a:ext cx="20478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387" y="1406812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966800" y="3556550"/>
            <a:ext cx="7254300" cy="9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*Search “Free Books” to download many, including some audio books.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*Save your own Bookcreator books in IBooks.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835450" y="276950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327700" y="700200"/>
            <a:ext cx="6533999" cy="93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Chatterpix/Chatterkid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1425" y="1728712"/>
            <a:ext cx="2842324" cy="14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773975" y="3229925"/>
            <a:ext cx="7542900" cy="14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/>
              <a:t>Animate any image and record a voiceover.  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/>
              <a:t>Add decorations and borders.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835450" y="276950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278425" y="367175"/>
            <a:ext cx="6380099" cy="74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Chatterpix/Chatterkid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800" y="3806145"/>
            <a:ext cx="1887951" cy="9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997775" y="1108775"/>
            <a:ext cx="7092000" cy="34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*Students create a self portrait and record an “All About Me” speech.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*Take a picture/drawing of a character, record student describing that their traits or actions in the story.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*Illustrate poetry or writing and record reading.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*Draw or take a picture of famous person and read about them.  Create a museum walk of bio videos linked to QR codes.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860075" y="338475"/>
            <a:ext cx="6490500" cy="37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Examples: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msjohnsonsroom.weebly.com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room130.weebly.com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Ms. Batchelor’s 3rd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Grade Room 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38" name="Shape 238">
            <a:hlinkClick r:id="rId6"/>
          </p:cNvPr>
          <p:cNvSpPr/>
          <p:nvPr/>
        </p:nvSpPr>
        <p:spPr>
          <a:xfrm>
            <a:off x="4728150" y="1965800"/>
            <a:ext cx="3485974" cy="2614500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9" name="Shape 239"/>
          <p:cNvSpPr/>
          <p:nvPr/>
        </p:nvSpPr>
        <p:spPr>
          <a:xfrm>
            <a:off x="3370725" y="3807075"/>
            <a:ext cx="1087199" cy="25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075" y="298675"/>
            <a:ext cx="7254299" cy="454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 rot="1830894">
            <a:off x="6325832" y="664403"/>
            <a:ext cx="1924324" cy="567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QR Codes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921650" y="478700"/>
            <a:ext cx="7198499" cy="424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QR Codes (Quick Response Codes)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*Are barcodes of information that link the physical world with the online world.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*They are considered “augmented reality”.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*Save paper!  Interactive/engaging.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865850" y="330800"/>
            <a:ext cx="7414200" cy="11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*Take students to video content without asking them to type in a URL.  Respond to prompt in journal.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0" lvl="0" indent="45720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2" name="Shape 262"/>
          <p:cNvSpPr/>
          <p:nvPr/>
        </p:nvSpPr>
        <p:spPr>
          <a:xfrm>
            <a:off x="958550" y="1487700"/>
            <a:ext cx="3519299" cy="3119400"/>
          </a:xfrm>
          <a:prstGeom prst="rect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725" y="26036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1020075" y="1512200"/>
            <a:ext cx="3666900" cy="11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*Example: Stokely Carmichael Video Clip: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Leader of the Student Nonviolent Coordinating Committee, speaks to a crowd in Mississippi in 1964.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822550" y="1487700"/>
            <a:ext cx="3297600" cy="3119400"/>
          </a:xfrm>
          <a:prstGeom prst="rect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4982300" y="1672275"/>
            <a:ext cx="2928599" cy="83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Video Writing Response Prompt: Student responds in their journal.</a:t>
            </a:r>
          </a:p>
          <a:p>
            <a:pPr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qrvoice.net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4100" y="2508975"/>
            <a:ext cx="1904999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921650" y="478700"/>
            <a:ext cx="7198499" cy="424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QR Codes (Quick Response Codes)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*Create a virtual museum tour around the room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*QR Plants: Code takes you to plant info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qrvoice.net</a:t>
            </a:r>
            <a:r>
              <a:rPr lang="en" sz="2400"/>
              <a:t> Change text to speech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*QR Code Generator to create them.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*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QR Code Treasure Hunt Generator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244" y="2311400"/>
            <a:ext cx="1421874" cy="24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44" y="0"/>
            <a:ext cx="41016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5530475" y="447675"/>
            <a:ext cx="2595899" cy="3408899"/>
          </a:xfrm>
          <a:prstGeom prst="rect">
            <a:avLst/>
          </a:prstGeom>
          <a:solidFill>
            <a:srgbClr val="3D85C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137" y="1287750"/>
            <a:ext cx="2420575" cy="15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5713700" y="3050875"/>
            <a:ext cx="2324999" cy="3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image to go to Quiz!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05400" y="278500"/>
            <a:ext cx="5324999" cy="44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3000"/>
              <a:t> Use any device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3000"/>
              <a:t>Go to kahoot.it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3000"/>
              <a:t>Enter game pin and nickname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3000"/>
              <a:t>Wait for teacher to launch quiz!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3000"/>
              <a:t>Good Luck!!!!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37" y="1122800"/>
            <a:ext cx="7598175" cy="37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844625" y="243150"/>
            <a:ext cx="7454999" cy="7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Create a series of codes/sheets using vocabulary or test questions.  It generates a code for each question and students must record their answers.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895" y="1192350"/>
            <a:ext cx="2626724" cy="25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696" y="632621"/>
            <a:ext cx="2469775" cy="35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1315150" y="4337875"/>
            <a:ext cx="2517300" cy="3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/>
              <a:t>Answer Key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44" y="0"/>
            <a:ext cx="41016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5530475" y="447675"/>
            <a:ext cx="2595899" cy="3408899"/>
          </a:xfrm>
          <a:prstGeom prst="rect">
            <a:avLst/>
          </a:prstGeom>
          <a:solidFill>
            <a:srgbClr val="3D85C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5630925" y="646325"/>
            <a:ext cx="2321400" cy="25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/>
              <a:t>Additional Apps 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to check out...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33125" y="255375"/>
            <a:ext cx="4544999" cy="463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206425" y="292025"/>
            <a:ext cx="4654799" cy="42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Aurasma -Augmented Reality App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Voice Thread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Audioboo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Jot It Down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Autorap/Songify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Google Earth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l="15225" t="6594" r="15756"/>
          <a:stretch/>
        </p:blipFill>
        <p:spPr>
          <a:xfrm>
            <a:off x="59400" y="0"/>
            <a:ext cx="3800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4135800" y="493325"/>
            <a:ext cx="4621799" cy="14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Helpful Slide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l="15225" t="6594" r="15756"/>
          <a:stretch/>
        </p:blipFill>
        <p:spPr>
          <a:xfrm>
            <a:off x="59400" y="0"/>
            <a:ext cx="3800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180075" y="504525"/>
            <a:ext cx="4415699" cy="30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Scholastic Story Starters: Writing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http://www.scholastic.com/teachers/story-starters/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63425" y="2169675"/>
            <a:ext cx="2466900" cy="14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Check 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this out...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l="15225" t="6594" r="15756"/>
          <a:stretch/>
        </p:blipFill>
        <p:spPr>
          <a:xfrm>
            <a:off x="59400" y="0"/>
            <a:ext cx="3800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653850" y="2012550"/>
            <a:ext cx="2547600" cy="16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Photo Sources: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860100" y="4499375"/>
            <a:ext cx="5283899" cy="4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 http://tech-kid.com/ipad-air-transparent-background.html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44" y="0"/>
            <a:ext cx="41016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5530475" y="447675"/>
            <a:ext cx="2595899" cy="3408899"/>
          </a:xfrm>
          <a:prstGeom prst="rect">
            <a:avLst/>
          </a:prstGeom>
          <a:solidFill>
            <a:srgbClr val="3D85C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137" y="1287750"/>
            <a:ext cx="2420575" cy="15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713700" y="3050875"/>
            <a:ext cx="2324999" cy="3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Click image to go to getkahoot.com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05400" y="278500"/>
            <a:ext cx="5324999" cy="44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Teachers go to: 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getkahoot.com</a:t>
            </a:r>
          </a:p>
          <a:p>
            <a:pPr rtl="0">
              <a:spcBef>
                <a:spcPts val="0"/>
              </a:spcBef>
              <a:buNone/>
            </a:pP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Students go to: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kahoot.it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*Teachers create or select a quiz and launch on screen.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44" y="0"/>
            <a:ext cx="41016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5530475" y="447675"/>
            <a:ext cx="2595899" cy="3408899"/>
          </a:xfrm>
          <a:prstGeom prst="rect">
            <a:avLst/>
          </a:prstGeom>
          <a:solidFill>
            <a:srgbClr val="3D85C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5530475" y="447675"/>
            <a:ext cx="2663699" cy="3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/>
              <a:t>App in Action: </a:t>
            </a:r>
          </a:p>
          <a:p>
            <a:pPr algn="ctr" rtl="0">
              <a:spcBef>
                <a:spcPts val="0"/>
              </a:spcBef>
              <a:buNone/>
            </a:pPr>
            <a:endParaRPr sz="3600"/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Ms. Berrian’s Third Grade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462" y="512725"/>
            <a:ext cx="34004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915050" y="2673925"/>
            <a:ext cx="3400499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Visit Ms. Berrian’s Third Grade class as they do a multiplication review.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Click image to go to link.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4812" y="-1998339"/>
            <a:ext cx="5134622" cy="91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860075" y="338475"/>
            <a:ext cx="7254300" cy="4464300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860075" y="2051325"/>
            <a:ext cx="7254300" cy="25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Use a variety of </a:t>
            </a:r>
            <a:r>
              <a:rPr lang="en" sz="3000">
                <a:solidFill>
                  <a:srgbClr val="FF0000"/>
                </a:solidFill>
              </a:rPr>
              <a:t>digital tools</a:t>
            </a:r>
            <a:r>
              <a:rPr lang="en" sz="3000"/>
              <a:t> to </a:t>
            </a:r>
            <a:r>
              <a:rPr lang="en" sz="3000">
                <a:solidFill>
                  <a:srgbClr val="FF0000"/>
                </a:solidFill>
              </a:rPr>
              <a:t>produce and publish</a:t>
            </a:r>
            <a:r>
              <a:rPr lang="en" sz="3000"/>
              <a:t> writing including in </a:t>
            </a:r>
            <a:r>
              <a:rPr lang="en" sz="3000">
                <a:solidFill>
                  <a:srgbClr val="FF0000"/>
                </a:solidFill>
              </a:rPr>
              <a:t>collaboration</a:t>
            </a:r>
            <a:r>
              <a:rPr lang="en" sz="3000"/>
              <a:t> with peers with </a:t>
            </a:r>
            <a:r>
              <a:rPr lang="en" sz="3000">
                <a:solidFill>
                  <a:srgbClr val="FF0000"/>
                </a:solidFill>
              </a:rPr>
              <a:t>multi media components</a:t>
            </a:r>
            <a:r>
              <a:rPr lang="en" sz="3000"/>
              <a:t> (graphics, sound, video) in presentations.</a:t>
            </a:r>
          </a:p>
        </p:txBody>
      </p:sp>
      <p:sp>
        <p:nvSpPr>
          <p:cNvPr id="75" name="Shape 75"/>
          <p:cNvSpPr/>
          <p:nvPr/>
        </p:nvSpPr>
        <p:spPr>
          <a:xfrm>
            <a:off x="1035150" y="401975"/>
            <a:ext cx="7073699" cy="1258499"/>
          </a:xfrm>
          <a:prstGeom prst="rect">
            <a:avLst/>
          </a:prstGeom>
          <a:solidFill>
            <a:srgbClr val="F4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944850" y="401975"/>
            <a:ext cx="7254300" cy="1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/>
              <a:t>IPads and 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Common Core State Standards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25" y="231925"/>
            <a:ext cx="3542649" cy="47216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084300" y="231925"/>
            <a:ext cx="4778700" cy="46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4800"/>
              <a:t>Consume: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4800"/>
              <a:t>*View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4800"/>
              <a:t>*Practice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4800"/>
              <a:t>*Research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4800"/>
              <a:t>*Skim</a:t>
            </a:r>
          </a:p>
          <a:p>
            <a:pPr algn="ctr">
              <a:spcBef>
                <a:spcPts val="0"/>
              </a:spcBef>
              <a:buNone/>
            </a:pPr>
            <a:r>
              <a:rPr lang="en" sz="4800"/>
              <a:t>*Listen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25" y="231925"/>
            <a:ext cx="3542649" cy="47216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084300" y="231925"/>
            <a:ext cx="4778700" cy="46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Collaborate: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*Plan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*Connect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*Record group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*Co-Edit Docs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*Blog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25" y="231925"/>
            <a:ext cx="3542649" cy="472165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084300" y="231925"/>
            <a:ext cx="4778700" cy="46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Produce: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*Create Docs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*Presentations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*Photocollage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*Infographics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000"/>
              <a:t>*Podcasts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000"/>
              <a:t>*Multimedia creations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000"/>
              <a:t>*Digital Storytelling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*Much More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Macintosh PowerPoint</Application>
  <PresentationFormat>On-screen Show (16:9)</PresentationFormat>
  <Paragraphs>175</Paragraphs>
  <Slides>36</Slides>
  <Notes>36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simple-light</vt:lpstr>
      <vt:lpstr>IPad Basics Bootcamp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 Basics Bootcamp</dc:title>
  <cp:lastModifiedBy>Teacher</cp:lastModifiedBy>
  <cp:revision>1</cp:revision>
  <dcterms:created xsi:type="dcterms:W3CDTF">2015-01-26T22:29:19Z</dcterms:created>
  <dcterms:modified xsi:type="dcterms:W3CDTF">2015-01-27T15:05:07Z</dcterms:modified>
</cp:coreProperties>
</file>