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AF1A9-6BC8-0647-B801-5BAC3F3A88D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0FCD1-9499-A24D-8B29-A2F62DBE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8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5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3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3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6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7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7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4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0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68172-8EB9-8342-8E54-9E44108F54A7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DFC5C-52DB-A949-8FF2-0DD32085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2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2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the story takes place</a:t>
            </a:r>
          </a:p>
          <a:p>
            <a:r>
              <a:rPr lang="en-US" dirty="0" smtClean="0"/>
              <a:t>When the story takes place</a:t>
            </a:r>
          </a:p>
          <a:p>
            <a:r>
              <a:rPr lang="en-US" dirty="0" smtClean="0"/>
              <a:t>The setting can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10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beginning, middle, and end</a:t>
            </a:r>
          </a:p>
          <a:p>
            <a:r>
              <a:rPr lang="en-US" dirty="0" smtClean="0"/>
              <a:t>The problem and solution</a:t>
            </a:r>
          </a:p>
          <a:p>
            <a:r>
              <a:rPr lang="en-US" dirty="0" smtClean="0"/>
              <a:t>The important events that take place in a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99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elements that work together to develop a story</a:t>
            </a:r>
          </a:p>
          <a:p>
            <a:r>
              <a:rPr lang="en-US" dirty="0" smtClean="0"/>
              <a:t>Characters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Plot</a:t>
            </a:r>
          </a:p>
          <a:p>
            <a:r>
              <a:rPr lang="en-US" dirty="0" smtClean="0"/>
              <a:t>Main idea/details</a:t>
            </a:r>
          </a:p>
          <a:p>
            <a:r>
              <a:rPr lang="en-US" dirty="0" smtClean="0"/>
              <a:t>Problem and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4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Main Idea?</a:t>
            </a:r>
            <a:endParaRPr lang="en-US" dirty="0"/>
          </a:p>
        </p:txBody>
      </p:sp>
      <p:pic>
        <p:nvPicPr>
          <p:cNvPr id="4" name="Content Placeholder 3" descr="main idea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8" b="133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842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detail?</a:t>
            </a:r>
            <a:endParaRPr lang="en-US" dirty="0"/>
          </a:p>
        </p:txBody>
      </p:sp>
      <p:pic>
        <p:nvPicPr>
          <p:cNvPr id="4" name="Content Placeholder 3" descr="detai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76" r="-294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689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Setting?</a:t>
            </a:r>
            <a:endParaRPr lang="en-US" dirty="0"/>
          </a:p>
        </p:txBody>
      </p:sp>
      <p:pic>
        <p:nvPicPr>
          <p:cNvPr id="4" name="Content Placeholder 3" descr="setting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069" r="-610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67085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Plot?</a:t>
            </a:r>
            <a:endParaRPr lang="en-US" dirty="0"/>
          </a:p>
        </p:txBody>
      </p:sp>
      <p:pic>
        <p:nvPicPr>
          <p:cNvPr id="4" name="Content Placeholder 3" descr="plo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45" r="-173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808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story elements?</a:t>
            </a:r>
            <a:endParaRPr lang="en-US" dirty="0"/>
          </a:p>
        </p:txBody>
      </p:sp>
      <p:pic>
        <p:nvPicPr>
          <p:cNvPr id="4" name="Content Placeholder 3" descr="story element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850" r="-198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7034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and review the definitions!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8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the author wants you to understand the most</a:t>
            </a:r>
          </a:p>
          <a:p>
            <a:r>
              <a:rPr lang="en-US" dirty="0" smtClean="0"/>
              <a:t>Can be found in the title</a:t>
            </a:r>
          </a:p>
          <a:p>
            <a:r>
              <a:rPr lang="en-US" dirty="0" smtClean="0"/>
              <a:t>Can be found in the first sentence</a:t>
            </a:r>
          </a:p>
          <a:p>
            <a:r>
              <a:rPr lang="en-US" dirty="0" smtClean="0"/>
              <a:t>Can be found in the first paragraph</a:t>
            </a:r>
          </a:p>
          <a:p>
            <a:r>
              <a:rPr lang="en-US" dirty="0" smtClean="0"/>
              <a:t>Sometimes you must infer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82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from the story that supports or proves the main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6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141</Words>
  <Application>Microsoft Macintosh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Academic Vocabulary</vt:lpstr>
      <vt:lpstr>What is a Main Idea?</vt:lpstr>
      <vt:lpstr>What is a detail?</vt:lpstr>
      <vt:lpstr>What is the Setting?</vt:lpstr>
      <vt:lpstr>What is the Plot?</vt:lpstr>
      <vt:lpstr>What are story elements?</vt:lpstr>
      <vt:lpstr>Study and review the definitions!</vt:lpstr>
      <vt:lpstr>Main Idea</vt:lpstr>
      <vt:lpstr>Detail</vt:lpstr>
      <vt:lpstr>Setting</vt:lpstr>
      <vt:lpstr>Plot</vt:lpstr>
      <vt:lpstr>Story Elements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Vocabulary</dc:title>
  <dc:creator>Heather Johnson</dc:creator>
  <cp:lastModifiedBy>Heather Johnson</cp:lastModifiedBy>
  <cp:revision>3</cp:revision>
  <cp:lastPrinted>2014-10-15T17:05:47Z</cp:lastPrinted>
  <dcterms:created xsi:type="dcterms:W3CDTF">2014-10-15T16:38:39Z</dcterms:created>
  <dcterms:modified xsi:type="dcterms:W3CDTF">2014-10-15T17:13:54Z</dcterms:modified>
</cp:coreProperties>
</file>