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3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65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4" d="100"/>
          <a:sy n="74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72C6D1F-7489-4347-8F44-6466E49BDA55}" type="datetimeFigureOut">
              <a:rPr lang="en-US" smtClean="0"/>
              <a:t>9/20/14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1D870EF0-83CA-C242-A03E-F8288F662C2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4" Type="http://schemas.openxmlformats.org/officeDocument/2006/relationships/slide" Target="slide12.xml"/><Relationship Id="rId5" Type="http://schemas.openxmlformats.org/officeDocument/2006/relationships/image" Target="../media/image15.jpeg"/><Relationship Id="rId6" Type="http://schemas.openxmlformats.org/officeDocument/2006/relationships/image" Target="../media/image16.jpg"/><Relationship Id="rId1" Type="http://schemas.openxmlformats.org/officeDocument/2006/relationships/slideLayout" Target="../slideLayouts/slideLayout2.xml"/><Relationship Id="rId2" Type="http://schemas.openxmlformats.org/officeDocument/2006/relationships/slide" Target="slide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archive.fossweb.com/modulesk2/solidsandliquids/activities/changeit.html" TargetMode="External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rchive.fossweb.com/modulesK-2/SolidsandLiquids/activities/changeit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4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4" Type="http://schemas.openxmlformats.org/officeDocument/2006/relationships/slide" Target="slide8.xml"/><Relationship Id="rId5" Type="http://schemas.openxmlformats.org/officeDocument/2006/relationships/image" Target="../media/image9.jpg"/><Relationship Id="rId6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4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Changing States of Matter</a:t>
            </a:r>
            <a:endParaRPr lang="en-US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A matter simulation</a:t>
            </a:r>
          </a:p>
          <a:p>
            <a:r>
              <a:rPr lang="en-US" sz="4000" dirty="0" smtClean="0"/>
              <a:t> by Ms. Heather Johnson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8914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matter around us is at room temperature.</a:t>
            </a:r>
          </a:p>
          <a:p>
            <a:endParaRPr lang="en-US" sz="3200" dirty="0" smtClean="0"/>
          </a:p>
          <a:p>
            <a:r>
              <a:rPr lang="en-US" sz="3200" dirty="0" smtClean="0"/>
              <a:t>We can change matter into its other states by </a:t>
            </a:r>
            <a:r>
              <a:rPr lang="en-US" sz="3200" dirty="0" smtClean="0">
                <a:solidFill>
                  <a:srgbClr val="FF0000"/>
                </a:solidFill>
              </a:rPr>
              <a:t>heating</a:t>
            </a:r>
            <a:r>
              <a:rPr lang="en-US" sz="3200" dirty="0" smtClean="0"/>
              <a:t> it up or </a:t>
            </a:r>
            <a:r>
              <a:rPr lang="en-US" sz="3200" dirty="0" smtClean="0">
                <a:solidFill>
                  <a:schemeClr val="accent6"/>
                </a:solidFill>
              </a:rPr>
              <a:t>cooling</a:t>
            </a:r>
            <a:r>
              <a:rPr lang="en-US" sz="3200" dirty="0" smtClean="0"/>
              <a:t> it down.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Matter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0828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436875"/>
            <a:ext cx="7408333" cy="245403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If we cool water down to its freezing point, it will turn into solid ice.</a:t>
            </a:r>
          </a:p>
          <a:p>
            <a:pPr marL="0" indent="0" algn="ctr">
              <a:buNone/>
            </a:pPr>
            <a:r>
              <a:rPr 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Click on a tool to freeze our water into a solid.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 into a solid</a:t>
            </a:r>
            <a:endParaRPr lang="en-US" dirty="0"/>
          </a:p>
        </p:txBody>
      </p:sp>
      <p:pic>
        <p:nvPicPr>
          <p:cNvPr id="4" name="Picture 3" descr="fridge.jpe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0127" y="4189848"/>
            <a:ext cx="1295501" cy="2059701"/>
          </a:xfrm>
          <a:prstGeom prst="rect">
            <a:avLst/>
          </a:prstGeom>
        </p:spPr>
      </p:pic>
      <p:pic>
        <p:nvPicPr>
          <p:cNvPr id="5" name="Picture 4" descr="microwave.jpe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73857" y="4850972"/>
            <a:ext cx="1939429" cy="1302390"/>
          </a:xfrm>
          <a:prstGeom prst="rect">
            <a:avLst/>
          </a:prstGeom>
        </p:spPr>
      </p:pic>
      <p:pic>
        <p:nvPicPr>
          <p:cNvPr id="7" name="Picture 6" descr="cup-of-water-1.jp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50017"/>
            <a:ext cx="1917035" cy="25899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479745" y="6153362"/>
            <a:ext cx="19738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microwave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840127" y="6153362"/>
            <a:ext cx="16387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refridgerator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7441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No, a microwave heats up the water.</a:t>
            </a:r>
            <a:br>
              <a:rPr lang="en-US" dirty="0" smtClean="0"/>
            </a:br>
            <a:r>
              <a:rPr lang="en-US" dirty="0" smtClean="0"/>
              <a:t>Guess I’ll have a cup of tea.</a:t>
            </a:r>
            <a:endParaRPr lang="en-US" dirty="0"/>
          </a:p>
        </p:txBody>
      </p:sp>
      <p:pic>
        <p:nvPicPr>
          <p:cNvPr id="6" name="Content Placeholder 5" descr="tea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" r="-654"/>
          <a:stretch/>
        </p:blipFill>
        <p:spPr>
          <a:xfrm>
            <a:off x="3278281" y="2675467"/>
            <a:ext cx="2608893" cy="3450696"/>
          </a:xfrm>
        </p:spPr>
      </p:pic>
      <p:pic>
        <p:nvPicPr>
          <p:cNvPr id="7" name="Picture 6" descr="back.jpe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7" y="5722603"/>
            <a:ext cx="1494553" cy="1135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73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ce_cub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41" b="1504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Yes, a freezer could change liquid water into solid ice.</a:t>
            </a:r>
            <a:endParaRPr lang="en-US" dirty="0"/>
          </a:p>
        </p:txBody>
      </p:sp>
      <p:pic>
        <p:nvPicPr>
          <p:cNvPr id="5" name="Picture 4" descr="back.jpe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027" y="5839955"/>
            <a:ext cx="1340079" cy="101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33868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 to a Liquid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44872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3568" y="5723050"/>
            <a:ext cx="8290101" cy="806226"/>
          </a:xfrm>
        </p:spPr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http://archive.fossweb.com/modulesK-2/SolidsandLiquids/activities/</a:t>
            </a:r>
            <a:r>
              <a:rPr lang="en-US" dirty="0" smtClean="0">
                <a:hlinkClick r:id="rId2"/>
              </a:rPr>
              <a:t>changeit.html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Check out this simulation to see how different types of matter change.</a:t>
            </a:r>
            <a:endParaRPr lang="en-US" dirty="0"/>
          </a:p>
        </p:txBody>
      </p:sp>
      <p:pic>
        <p:nvPicPr>
          <p:cNvPr id="4" name="Picture 3" descr="Screen Shot 2014-09-20 at 10.54.46 PM.png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2783" y="2420905"/>
            <a:ext cx="4376761" cy="2984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7516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water_form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7869" y="3346412"/>
            <a:ext cx="5257425" cy="3458832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Understand the three states of matter and the transitions between them.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887175" y="6383924"/>
            <a:ext cx="30551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Image from </a:t>
            </a:r>
            <a:r>
              <a:rPr lang="en-US" dirty="0" err="1" smtClean="0"/>
              <a:t>ducksters.com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607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Symbol" charset="2"/>
              <a:buChar char=""/>
            </a:pPr>
            <a:r>
              <a:rPr lang="en-US" dirty="0" smtClean="0"/>
              <a:t> </a:t>
            </a:r>
            <a:r>
              <a:rPr lang="en-US" sz="4400" dirty="0" smtClean="0"/>
              <a:t>Matter is anything that takes up space.</a:t>
            </a:r>
          </a:p>
          <a:p>
            <a:r>
              <a:rPr lang="en-US" sz="4400" dirty="0" smtClean="0"/>
              <a:t>Matter exists in different states such as solids, liquids, and gases.</a:t>
            </a:r>
          </a:p>
          <a:p>
            <a:r>
              <a:rPr lang="en-US" sz="4400" dirty="0" smtClean="0"/>
              <a:t> It can change from one state to another by heating and cooling. 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matter?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042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ce_cub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2626" y="4107189"/>
            <a:ext cx="3270713" cy="2179113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H</a:t>
            </a:r>
            <a:r>
              <a:rPr lang="en-US" sz="2800" dirty="0" smtClean="0"/>
              <a:t>as </a:t>
            </a:r>
            <a:r>
              <a:rPr lang="en-US" sz="2800" dirty="0"/>
              <a:t>its own </a:t>
            </a:r>
            <a:r>
              <a:rPr lang="en-US" sz="2800" dirty="0" smtClean="0"/>
              <a:t>shape</a:t>
            </a:r>
            <a:r>
              <a:rPr lang="en-US" sz="2800" dirty="0"/>
              <a:t> </a:t>
            </a:r>
            <a:r>
              <a:rPr lang="en-US" sz="2800" dirty="0" smtClean="0"/>
              <a:t>and it takes up space.</a:t>
            </a:r>
          </a:p>
          <a:p>
            <a:r>
              <a:rPr lang="en-US" sz="2800" dirty="0" smtClean="0"/>
              <a:t>You can see and touch a solid.</a:t>
            </a:r>
          </a:p>
          <a:p>
            <a:r>
              <a:rPr lang="en-US" sz="2800" dirty="0" smtClean="0"/>
              <a:t>Ice is an example of solid water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Solid</a:t>
            </a:r>
            <a:endParaRPr lang="en-US" dirty="0"/>
          </a:p>
        </p:txBody>
      </p:sp>
      <p:pic>
        <p:nvPicPr>
          <p:cNvPr id="4" name="Picture 3" descr="basketbal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067" y="4303709"/>
            <a:ext cx="2199966" cy="2199966"/>
          </a:xfrm>
          <a:prstGeom prst="rect">
            <a:avLst/>
          </a:prstGeom>
        </p:spPr>
      </p:pic>
      <p:pic>
        <p:nvPicPr>
          <p:cNvPr id="6" name="Picture 5" descr="dice.jpe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289502">
            <a:off x="2893526" y="4638726"/>
            <a:ext cx="2221859" cy="1487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705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Takes </a:t>
            </a:r>
            <a:r>
              <a:rPr lang="en-US" sz="2800" dirty="0"/>
              <a:t>the shape of its container. </a:t>
            </a:r>
            <a:endParaRPr lang="en-US" sz="2800" dirty="0" smtClean="0"/>
          </a:p>
          <a:p>
            <a:r>
              <a:rPr lang="en-US" sz="2800" dirty="0" smtClean="0"/>
              <a:t>Can </a:t>
            </a:r>
            <a:r>
              <a:rPr lang="en-US" sz="2800" dirty="0"/>
              <a:t>have properties like transparent </a:t>
            </a:r>
            <a:r>
              <a:rPr lang="en-US" sz="2800" dirty="0" smtClean="0"/>
              <a:t>or clear, bubbly or foamy</a:t>
            </a:r>
            <a:r>
              <a:rPr lang="en-US" sz="2800" dirty="0"/>
              <a:t>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Liquid</a:t>
            </a:r>
            <a:endParaRPr lang="en-US" dirty="0"/>
          </a:p>
        </p:txBody>
      </p:sp>
      <p:pic>
        <p:nvPicPr>
          <p:cNvPr id="5" name="Picture 4" descr="water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941" y="4393239"/>
            <a:ext cx="7013222" cy="2319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577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Can </a:t>
            </a:r>
            <a:r>
              <a:rPr lang="en-US" sz="2800" dirty="0"/>
              <a:t>be hard to </a:t>
            </a:r>
            <a:r>
              <a:rPr lang="en-US" sz="2800" dirty="0" smtClean="0"/>
              <a:t>see, </a:t>
            </a:r>
            <a:r>
              <a:rPr lang="en-US" sz="2800" dirty="0"/>
              <a:t>like the air around us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 </a:t>
            </a:r>
            <a:r>
              <a:rPr lang="en-US" sz="2800" dirty="0"/>
              <a:t>Other examples: steam, </a:t>
            </a:r>
            <a:r>
              <a:rPr lang="en-US" sz="2800" dirty="0" smtClean="0"/>
              <a:t>smoke</a:t>
            </a:r>
            <a:r>
              <a:rPr lang="en-US" sz="2800" dirty="0"/>
              <a:t>, </a:t>
            </a:r>
            <a:r>
              <a:rPr lang="en-US" sz="2800" dirty="0" smtClean="0"/>
              <a:t>clouds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Gas</a:t>
            </a:r>
            <a:endParaRPr lang="en-US" dirty="0"/>
          </a:p>
        </p:txBody>
      </p:sp>
      <p:pic>
        <p:nvPicPr>
          <p:cNvPr id="4" name="Picture 3" descr="matter-gas-0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663" y="3876484"/>
            <a:ext cx="8084137" cy="2762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531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7897" y="2675467"/>
            <a:ext cx="8068904" cy="979845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Click on the picture that is an example of a liquid.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check…</a:t>
            </a:r>
            <a:endParaRPr lang="en-US" dirty="0"/>
          </a:p>
        </p:txBody>
      </p:sp>
      <p:pic>
        <p:nvPicPr>
          <p:cNvPr id="4" name="Picture 3" descr="gatorade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5344" y="3453336"/>
            <a:ext cx="2055052" cy="2957663"/>
          </a:xfrm>
          <a:prstGeom prst="rect">
            <a:avLst/>
          </a:prstGeom>
        </p:spPr>
      </p:pic>
      <p:pic>
        <p:nvPicPr>
          <p:cNvPr id="5" name="Picture 4" descr="chair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453336"/>
            <a:ext cx="2705633" cy="3159639"/>
          </a:xfrm>
          <a:prstGeom prst="rect">
            <a:avLst/>
          </a:prstGeom>
        </p:spPr>
      </p:pic>
      <p:pic>
        <p:nvPicPr>
          <p:cNvPr id="6" name="Picture 5" descr="balloon.jp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0902" y="4004406"/>
            <a:ext cx="2756693" cy="2067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4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doh_l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8796" r="-58796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Sorry, that is not a liquid.</a:t>
            </a:r>
            <a:endParaRPr lang="en-US" dirty="0"/>
          </a:p>
        </p:txBody>
      </p:sp>
      <p:pic>
        <p:nvPicPr>
          <p:cNvPr id="5" name="Picture 4" descr="back.jpe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0479" y="5505472"/>
            <a:ext cx="1634064" cy="1241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146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right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051" b="22051"/>
          <a:stretch>
            <a:fillRect/>
          </a:stretch>
        </p:blipFill>
        <p:spPr/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Yes, Gatorade is a liquid!</a:t>
            </a:r>
            <a:endParaRPr lang="en-US" dirty="0"/>
          </a:p>
        </p:txBody>
      </p:sp>
      <p:pic>
        <p:nvPicPr>
          <p:cNvPr id="5" name="Picture 4" descr="back.jpeg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592" y="6009464"/>
            <a:ext cx="1116950" cy="848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263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99</TotalTime>
  <Words>284</Words>
  <Application>Microsoft Macintosh PowerPoint</Application>
  <PresentationFormat>On-screen Show (4:3)</PresentationFormat>
  <Paragraphs>38</Paragraphs>
  <Slides>15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Waveform</vt:lpstr>
      <vt:lpstr>Changing States of Matter</vt:lpstr>
      <vt:lpstr>Objective</vt:lpstr>
      <vt:lpstr>What is matter?</vt:lpstr>
      <vt:lpstr>Solid</vt:lpstr>
      <vt:lpstr>Liquid</vt:lpstr>
      <vt:lpstr>Gas</vt:lpstr>
      <vt:lpstr>Quick check…</vt:lpstr>
      <vt:lpstr>Sorry, that is not a liquid.</vt:lpstr>
      <vt:lpstr>Yes, Gatorade is a liquid!</vt:lpstr>
      <vt:lpstr>Changing Matter</vt:lpstr>
      <vt:lpstr>Liquid into a solid</vt:lpstr>
      <vt:lpstr>No, a microwave heats up the water. Guess I’ll have a cup of tea.</vt:lpstr>
      <vt:lpstr>Yes, a freezer could change liquid water into solid ice.</vt:lpstr>
      <vt:lpstr>Solid to a Liquid</vt:lpstr>
      <vt:lpstr>Check out this simulation to see how different types of matter change.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Changing States of Matter</dc:title>
  <dc:creator>Heather Johnson</dc:creator>
  <cp:lastModifiedBy>Heather Johnson</cp:lastModifiedBy>
  <cp:revision>10</cp:revision>
  <dcterms:created xsi:type="dcterms:W3CDTF">2014-09-21T02:46:57Z</dcterms:created>
  <dcterms:modified xsi:type="dcterms:W3CDTF">2014-09-21T04:26:11Z</dcterms:modified>
</cp:coreProperties>
</file>