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3"/>
  </p:notesMasterIdLst>
  <p:sldIdLst>
    <p:sldId id="256" r:id="rId2"/>
    <p:sldId id="268" r:id="rId3"/>
    <p:sldId id="267" r:id="rId4"/>
    <p:sldId id="260" r:id="rId5"/>
    <p:sldId id="263" r:id="rId6"/>
    <p:sldId id="258" r:id="rId7"/>
    <p:sldId id="269" r:id="rId8"/>
    <p:sldId id="270" r:id="rId9"/>
    <p:sldId id="264" r:id="rId10"/>
    <p:sldId id="266" r:id="rId11"/>
    <p:sldId id="25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F3488B-43E7-534D-84D1-956E22592418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349DAB-2891-3945-BD34-100DDECD3157}">
      <dgm:prSet phldrT="[Text]"/>
      <dgm:spPr/>
      <dgm:t>
        <a:bodyPr/>
        <a:lstStyle/>
        <a:p>
          <a:r>
            <a:rPr lang="en-US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American Treasures</a:t>
          </a:r>
          <a:endParaRPr lang="en-US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DA8DBAE5-B5CD-6A49-A715-400606718583}" type="parTrans" cxnId="{5BE9B28B-DC50-3B4E-A091-8E4CF08B4DE1}">
      <dgm:prSet/>
      <dgm:spPr/>
      <dgm:t>
        <a:bodyPr/>
        <a:lstStyle/>
        <a:p>
          <a:endParaRPr lang="en-US"/>
        </a:p>
      </dgm:t>
    </dgm:pt>
    <dgm:pt modelId="{859E0897-889F-A943-8325-B70B40FF2B9C}" type="sibTrans" cxnId="{5BE9B28B-DC50-3B4E-A091-8E4CF08B4DE1}">
      <dgm:prSet/>
      <dgm:spPr/>
      <dgm:t>
        <a:bodyPr/>
        <a:lstStyle/>
        <a:p>
          <a:endParaRPr lang="en-US"/>
        </a:p>
      </dgm:t>
    </dgm:pt>
    <dgm:pt modelId="{51CB81EC-5BAF-BB49-AA98-4002640BF077}">
      <dgm:prSet phldrT="[Text]" custT="1"/>
      <dgm:spPr/>
      <dgm:t>
        <a:bodyPr/>
        <a:lstStyle/>
        <a:p>
          <a:r>
            <a:rPr lang="en-US" sz="2400" b="1" dirty="0" smtClean="0"/>
            <a:t>Memory</a:t>
          </a:r>
          <a:r>
            <a:rPr lang="en-US" sz="1800" dirty="0" smtClean="0"/>
            <a:t> </a:t>
          </a:r>
        </a:p>
        <a:p>
          <a:r>
            <a:rPr lang="en-US" sz="1800" dirty="0" smtClean="0"/>
            <a:t>History</a:t>
          </a:r>
          <a:endParaRPr lang="en-US" sz="1800" dirty="0"/>
        </a:p>
      </dgm:t>
    </dgm:pt>
    <dgm:pt modelId="{FDF75320-C2C1-4745-A4BB-D1899167367B}" type="parTrans" cxnId="{2485C1A6-DACD-EC43-A703-796901F14BE3}">
      <dgm:prSet/>
      <dgm:spPr/>
      <dgm:t>
        <a:bodyPr/>
        <a:lstStyle/>
        <a:p>
          <a:endParaRPr lang="en-US"/>
        </a:p>
      </dgm:t>
    </dgm:pt>
    <dgm:pt modelId="{11AA59A9-6EF5-DB41-98F1-5209B194FB40}" type="sibTrans" cxnId="{2485C1A6-DACD-EC43-A703-796901F14BE3}">
      <dgm:prSet/>
      <dgm:spPr/>
      <dgm:t>
        <a:bodyPr/>
        <a:lstStyle/>
        <a:p>
          <a:endParaRPr lang="en-US"/>
        </a:p>
      </dgm:t>
    </dgm:pt>
    <dgm:pt modelId="{651CC469-7ED7-4D48-ACD3-09C8677F2AB7}">
      <dgm:prSet phldrT="[Text]" custT="1"/>
      <dgm:spPr/>
      <dgm:t>
        <a:bodyPr/>
        <a:lstStyle/>
        <a:p>
          <a:r>
            <a:rPr lang="en-US" sz="2400" b="1" dirty="0" smtClean="0"/>
            <a:t>Reason</a:t>
          </a:r>
          <a:r>
            <a:rPr lang="en-US" sz="3200" b="1" dirty="0" smtClean="0"/>
            <a:t> </a:t>
          </a:r>
          <a:r>
            <a:rPr lang="en-US" sz="1600" i="1" dirty="0" smtClean="0"/>
            <a:t>Philosophy, Law, Science and Geography</a:t>
          </a:r>
          <a:endParaRPr lang="en-US" sz="1600" dirty="0"/>
        </a:p>
      </dgm:t>
    </dgm:pt>
    <dgm:pt modelId="{3B2B1FE1-6D4A-7045-B39F-ED00BBF09C77}" type="parTrans" cxnId="{CA24A2F1-AB94-564A-A345-58C6C87E39C7}">
      <dgm:prSet/>
      <dgm:spPr/>
      <dgm:t>
        <a:bodyPr/>
        <a:lstStyle/>
        <a:p>
          <a:endParaRPr lang="en-US"/>
        </a:p>
      </dgm:t>
    </dgm:pt>
    <dgm:pt modelId="{43277458-97A6-5C4E-ABF9-CF40308FE6F5}" type="sibTrans" cxnId="{CA24A2F1-AB94-564A-A345-58C6C87E39C7}">
      <dgm:prSet/>
      <dgm:spPr/>
      <dgm:t>
        <a:bodyPr/>
        <a:lstStyle/>
        <a:p>
          <a:endParaRPr lang="en-US"/>
        </a:p>
      </dgm:t>
    </dgm:pt>
    <dgm:pt modelId="{1156ED7E-C380-6F46-8634-74C5427B3D09}">
      <dgm:prSet phldrT="[Text]" custT="1"/>
      <dgm:spPr/>
      <dgm:t>
        <a:bodyPr/>
        <a:lstStyle/>
        <a:p>
          <a:r>
            <a:rPr lang="en-US" sz="2400" b="1" dirty="0" smtClean="0"/>
            <a:t>Imagination </a:t>
          </a:r>
          <a:r>
            <a:rPr lang="en-US" sz="1600" i="1" dirty="0" smtClean="0"/>
            <a:t>Fine Arts, incl. Architecture, Music, Literature and Sports</a:t>
          </a:r>
          <a:endParaRPr lang="en-US" sz="1600" b="0" dirty="0"/>
        </a:p>
      </dgm:t>
    </dgm:pt>
    <dgm:pt modelId="{9AA14EBC-4C86-B546-9B54-BB7D13EDB5A1}" type="parTrans" cxnId="{78DFEEA0-85CF-494E-ADCC-2B3F56AA7795}">
      <dgm:prSet/>
      <dgm:spPr/>
      <dgm:t>
        <a:bodyPr/>
        <a:lstStyle/>
        <a:p>
          <a:endParaRPr lang="en-US"/>
        </a:p>
      </dgm:t>
    </dgm:pt>
    <dgm:pt modelId="{16987872-52EA-9A4B-92DC-EA8EC722EC0C}" type="sibTrans" cxnId="{78DFEEA0-85CF-494E-ADCC-2B3F56AA7795}">
      <dgm:prSet/>
      <dgm:spPr/>
      <dgm:t>
        <a:bodyPr/>
        <a:lstStyle/>
        <a:p>
          <a:endParaRPr lang="en-US"/>
        </a:p>
      </dgm:t>
    </dgm:pt>
    <dgm:pt modelId="{E2A2166A-480C-444C-8973-0DD0A4AEBA0F}" type="pres">
      <dgm:prSet presAssocID="{2FF3488B-43E7-534D-84D1-956E2259241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55F7B7-12C3-C741-9A5C-687ACF57A518}" type="pres">
      <dgm:prSet presAssocID="{48349DAB-2891-3945-BD34-100DDECD3157}" presName="hierRoot1" presStyleCnt="0"/>
      <dgm:spPr/>
    </dgm:pt>
    <dgm:pt modelId="{4C5C5892-D169-A248-9525-499F5CF7F7E9}" type="pres">
      <dgm:prSet presAssocID="{48349DAB-2891-3945-BD34-100DDECD3157}" presName="composite" presStyleCnt="0"/>
      <dgm:spPr/>
    </dgm:pt>
    <dgm:pt modelId="{89F13A9C-AA39-1A49-A12C-15BAD82A6EE5}" type="pres">
      <dgm:prSet presAssocID="{48349DAB-2891-3945-BD34-100DDECD3157}" presName="background" presStyleLbl="node0" presStyleIdx="0" presStyleCnt="1"/>
      <dgm:spPr/>
    </dgm:pt>
    <dgm:pt modelId="{D164573E-81BE-3B40-9F75-FE187C097B9C}" type="pres">
      <dgm:prSet presAssocID="{48349DAB-2891-3945-BD34-100DDECD315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336FCC-1801-7547-B03D-3FEE016A884A}" type="pres">
      <dgm:prSet presAssocID="{48349DAB-2891-3945-BD34-100DDECD3157}" presName="hierChild2" presStyleCnt="0"/>
      <dgm:spPr/>
    </dgm:pt>
    <dgm:pt modelId="{7307EC19-0796-E942-B6E0-9DF229EB6F44}" type="pres">
      <dgm:prSet presAssocID="{FDF75320-C2C1-4745-A4BB-D1899167367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C7660CAD-AD92-5B42-B510-34A3DEB44638}" type="pres">
      <dgm:prSet presAssocID="{51CB81EC-5BAF-BB49-AA98-4002640BF077}" presName="hierRoot2" presStyleCnt="0"/>
      <dgm:spPr/>
    </dgm:pt>
    <dgm:pt modelId="{F2ACB7FC-B005-5940-A8C0-49D50B134E41}" type="pres">
      <dgm:prSet presAssocID="{51CB81EC-5BAF-BB49-AA98-4002640BF077}" presName="composite2" presStyleCnt="0"/>
      <dgm:spPr/>
    </dgm:pt>
    <dgm:pt modelId="{5B447147-AEC9-3940-9C9C-6A5DF6BD6A05}" type="pres">
      <dgm:prSet presAssocID="{51CB81EC-5BAF-BB49-AA98-4002640BF077}" presName="background2" presStyleLbl="node2" presStyleIdx="0" presStyleCnt="3"/>
      <dgm:spPr/>
    </dgm:pt>
    <dgm:pt modelId="{4063EBC0-3D2F-7640-8707-0B044F05EEB5}" type="pres">
      <dgm:prSet presAssocID="{51CB81EC-5BAF-BB49-AA98-4002640BF07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5441FA-EAF9-1044-B200-7DEE221744B0}" type="pres">
      <dgm:prSet presAssocID="{51CB81EC-5BAF-BB49-AA98-4002640BF077}" presName="hierChild3" presStyleCnt="0"/>
      <dgm:spPr/>
    </dgm:pt>
    <dgm:pt modelId="{D1F880A6-2FF0-6843-BFDA-420AE3FEA947}" type="pres">
      <dgm:prSet presAssocID="{3B2B1FE1-6D4A-7045-B39F-ED00BBF09C77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AA5A162-E671-5E4E-B24F-C468E5E80061}" type="pres">
      <dgm:prSet presAssocID="{651CC469-7ED7-4D48-ACD3-09C8677F2AB7}" presName="hierRoot2" presStyleCnt="0"/>
      <dgm:spPr/>
    </dgm:pt>
    <dgm:pt modelId="{269FE8DC-25E2-5544-A91E-EF0E94EF7FF5}" type="pres">
      <dgm:prSet presAssocID="{651CC469-7ED7-4D48-ACD3-09C8677F2AB7}" presName="composite2" presStyleCnt="0"/>
      <dgm:spPr/>
    </dgm:pt>
    <dgm:pt modelId="{3F340BBD-CAA2-0B40-A12A-9CBB1E49D5E1}" type="pres">
      <dgm:prSet presAssocID="{651CC469-7ED7-4D48-ACD3-09C8677F2AB7}" presName="background2" presStyleLbl="node2" presStyleIdx="1" presStyleCnt="3"/>
      <dgm:spPr/>
    </dgm:pt>
    <dgm:pt modelId="{CDFB6A38-7CBE-584C-AD90-9ADD8D43CA77}" type="pres">
      <dgm:prSet presAssocID="{651CC469-7ED7-4D48-ACD3-09C8677F2AB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26A0A6-EDC3-534B-A288-E954CD921735}" type="pres">
      <dgm:prSet presAssocID="{651CC469-7ED7-4D48-ACD3-09C8677F2AB7}" presName="hierChild3" presStyleCnt="0"/>
      <dgm:spPr/>
    </dgm:pt>
    <dgm:pt modelId="{9D5E1680-15FB-D944-83C2-8BD16E35A9A7}" type="pres">
      <dgm:prSet presAssocID="{9AA14EBC-4C86-B546-9B54-BB7D13EDB5A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5DADB7C-2E21-EF47-BF63-245F83840CD5}" type="pres">
      <dgm:prSet presAssocID="{1156ED7E-C380-6F46-8634-74C5427B3D09}" presName="hierRoot2" presStyleCnt="0"/>
      <dgm:spPr/>
    </dgm:pt>
    <dgm:pt modelId="{56BBDD42-AC6B-A241-9012-2E67DEF7E34A}" type="pres">
      <dgm:prSet presAssocID="{1156ED7E-C380-6F46-8634-74C5427B3D09}" presName="composite2" presStyleCnt="0"/>
      <dgm:spPr/>
    </dgm:pt>
    <dgm:pt modelId="{8492BE55-0EE5-044B-9AD8-05D8FD39D7D9}" type="pres">
      <dgm:prSet presAssocID="{1156ED7E-C380-6F46-8634-74C5427B3D09}" presName="background2" presStyleLbl="node2" presStyleIdx="2" presStyleCnt="3"/>
      <dgm:spPr/>
    </dgm:pt>
    <dgm:pt modelId="{5EEBDDCB-C9C5-8049-AF98-3674EFFCCE4A}" type="pres">
      <dgm:prSet presAssocID="{1156ED7E-C380-6F46-8634-74C5427B3D0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1F2434-57D1-8E40-A02C-F43F1BACB371}" type="pres">
      <dgm:prSet presAssocID="{1156ED7E-C380-6F46-8634-74C5427B3D09}" presName="hierChild3" presStyleCnt="0"/>
      <dgm:spPr/>
    </dgm:pt>
  </dgm:ptLst>
  <dgm:cxnLst>
    <dgm:cxn modelId="{F741A193-8560-7641-9EE5-519675C57BC6}" type="presOf" srcId="{651CC469-7ED7-4D48-ACD3-09C8677F2AB7}" destId="{CDFB6A38-7CBE-584C-AD90-9ADD8D43CA77}" srcOrd="0" destOrd="0" presId="urn:microsoft.com/office/officeart/2005/8/layout/hierarchy1"/>
    <dgm:cxn modelId="{24AAC1FE-9243-1A4C-AE97-106241630964}" type="presOf" srcId="{2FF3488B-43E7-534D-84D1-956E22592418}" destId="{E2A2166A-480C-444C-8973-0DD0A4AEBA0F}" srcOrd="0" destOrd="0" presId="urn:microsoft.com/office/officeart/2005/8/layout/hierarchy1"/>
    <dgm:cxn modelId="{78DFEEA0-85CF-494E-ADCC-2B3F56AA7795}" srcId="{48349DAB-2891-3945-BD34-100DDECD3157}" destId="{1156ED7E-C380-6F46-8634-74C5427B3D09}" srcOrd="2" destOrd="0" parTransId="{9AA14EBC-4C86-B546-9B54-BB7D13EDB5A1}" sibTransId="{16987872-52EA-9A4B-92DC-EA8EC722EC0C}"/>
    <dgm:cxn modelId="{5FCF01EF-787B-1F46-BCAB-04688D6D8852}" type="presOf" srcId="{FDF75320-C2C1-4745-A4BB-D1899167367B}" destId="{7307EC19-0796-E942-B6E0-9DF229EB6F44}" srcOrd="0" destOrd="0" presId="urn:microsoft.com/office/officeart/2005/8/layout/hierarchy1"/>
    <dgm:cxn modelId="{BCD5792A-8E6A-5B44-BF80-C7043C74D3F0}" type="presOf" srcId="{1156ED7E-C380-6F46-8634-74C5427B3D09}" destId="{5EEBDDCB-C9C5-8049-AF98-3674EFFCCE4A}" srcOrd="0" destOrd="0" presId="urn:microsoft.com/office/officeart/2005/8/layout/hierarchy1"/>
    <dgm:cxn modelId="{6333C80C-BCDF-AC49-A3B7-AD17FBB6C1FF}" type="presOf" srcId="{51CB81EC-5BAF-BB49-AA98-4002640BF077}" destId="{4063EBC0-3D2F-7640-8707-0B044F05EEB5}" srcOrd="0" destOrd="0" presId="urn:microsoft.com/office/officeart/2005/8/layout/hierarchy1"/>
    <dgm:cxn modelId="{B0DC64C1-FAA5-2A4F-A67A-9D527F36B7C6}" type="presOf" srcId="{3B2B1FE1-6D4A-7045-B39F-ED00BBF09C77}" destId="{D1F880A6-2FF0-6843-BFDA-420AE3FEA947}" srcOrd="0" destOrd="0" presId="urn:microsoft.com/office/officeart/2005/8/layout/hierarchy1"/>
    <dgm:cxn modelId="{2485C1A6-DACD-EC43-A703-796901F14BE3}" srcId="{48349DAB-2891-3945-BD34-100DDECD3157}" destId="{51CB81EC-5BAF-BB49-AA98-4002640BF077}" srcOrd="0" destOrd="0" parTransId="{FDF75320-C2C1-4745-A4BB-D1899167367B}" sibTransId="{11AA59A9-6EF5-DB41-98F1-5209B194FB40}"/>
    <dgm:cxn modelId="{274490B9-A1E2-7B4A-AA39-ED97D81165B4}" type="presOf" srcId="{48349DAB-2891-3945-BD34-100DDECD3157}" destId="{D164573E-81BE-3B40-9F75-FE187C097B9C}" srcOrd="0" destOrd="0" presId="urn:microsoft.com/office/officeart/2005/8/layout/hierarchy1"/>
    <dgm:cxn modelId="{5BE9B28B-DC50-3B4E-A091-8E4CF08B4DE1}" srcId="{2FF3488B-43E7-534D-84D1-956E22592418}" destId="{48349DAB-2891-3945-BD34-100DDECD3157}" srcOrd="0" destOrd="0" parTransId="{DA8DBAE5-B5CD-6A49-A715-400606718583}" sibTransId="{859E0897-889F-A943-8325-B70B40FF2B9C}"/>
    <dgm:cxn modelId="{A9447F4C-E6B3-2E49-9C5F-A30F50D72937}" type="presOf" srcId="{9AA14EBC-4C86-B546-9B54-BB7D13EDB5A1}" destId="{9D5E1680-15FB-D944-83C2-8BD16E35A9A7}" srcOrd="0" destOrd="0" presId="urn:microsoft.com/office/officeart/2005/8/layout/hierarchy1"/>
    <dgm:cxn modelId="{CA24A2F1-AB94-564A-A345-58C6C87E39C7}" srcId="{48349DAB-2891-3945-BD34-100DDECD3157}" destId="{651CC469-7ED7-4D48-ACD3-09C8677F2AB7}" srcOrd="1" destOrd="0" parTransId="{3B2B1FE1-6D4A-7045-B39F-ED00BBF09C77}" sibTransId="{43277458-97A6-5C4E-ABF9-CF40308FE6F5}"/>
    <dgm:cxn modelId="{EA9F7F58-79D0-B84F-A134-3F804BEE8661}" type="presParOf" srcId="{E2A2166A-480C-444C-8973-0DD0A4AEBA0F}" destId="{3455F7B7-12C3-C741-9A5C-687ACF57A518}" srcOrd="0" destOrd="0" presId="urn:microsoft.com/office/officeart/2005/8/layout/hierarchy1"/>
    <dgm:cxn modelId="{E200AB1C-D33D-424C-B61C-C1074BC3F166}" type="presParOf" srcId="{3455F7B7-12C3-C741-9A5C-687ACF57A518}" destId="{4C5C5892-D169-A248-9525-499F5CF7F7E9}" srcOrd="0" destOrd="0" presId="urn:microsoft.com/office/officeart/2005/8/layout/hierarchy1"/>
    <dgm:cxn modelId="{3E2FD720-4859-064C-BFD6-526B3748EDF9}" type="presParOf" srcId="{4C5C5892-D169-A248-9525-499F5CF7F7E9}" destId="{89F13A9C-AA39-1A49-A12C-15BAD82A6EE5}" srcOrd="0" destOrd="0" presId="urn:microsoft.com/office/officeart/2005/8/layout/hierarchy1"/>
    <dgm:cxn modelId="{8D3ADD88-E00B-BE4A-A7D9-1133AFB7981F}" type="presParOf" srcId="{4C5C5892-D169-A248-9525-499F5CF7F7E9}" destId="{D164573E-81BE-3B40-9F75-FE187C097B9C}" srcOrd="1" destOrd="0" presId="urn:microsoft.com/office/officeart/2005/8/layout/hierarchy1"/>
    <dgm:cxn modelId="{7C06A587-4467-6248-9062-F3FBEFC5F2C8}" type="presParOf" srcId="{3455F7B7-12C3-C741-9A5C-687ACF57A518}" destId="{85336FCC-1801-7547-B03D-3FEE016A884A}" srcOrd="1" destOrd="0" presId="urn:microsoft.com/office/officeart/2005/8/layout/hierarchy1"/>
    <dgm:cxn modelId="{35F46C46-B725-1B47-984C-903FB17D5264}" type="presParOf" srcId="{85336FCC-1801-7547-B03D-3FEE016A884A}" destId="{7307EC19-0796-E942-B6E0-9DF229EB6F44}" srcOrd="0" destOrd="0" presId="urn:microsoft.com/office/officeart/2005/8/layout/hierarchy1"/>
    <dgm:cxn modelId="{DB32924A-A029-8142-B5D3-EFE3D7FA3AC4}" type="presParOf" srcId="{85336FCC-1801-7547-B03D-3FEE016A884A}" destId="{C7660CAD-AD92-5B42-B510-34A3DEB44638}" srcOrd="1" destOrd="0" presId="urn:microsoft.com/office/officeart/2005/8/layout/hierarchy1"/>
    <dgm:cxn modelId="{5E897B8C-BF3A-0B4C-8379-F868B8F58890}" type="presParOf" srcId="{C7660CAD-AD92-5B42-B510-34A3DEB44638}" destId="{F2ACB7FC-B005-5940-A8C0-49D50B134E41}" srcOrd="0" destOrd="0" presId="urn:microsoft.com/office/officeart/2005/8/layout/hierarchy1"/>
    <dgm:cxn modelId="{E13DF4A7-BD2D-5D48-ABF5-D186048F0E29}" type="presParOf" srcId="{F2ACB7FC-B005-5940-A8C0-49D50B134E41}" destId="{5B447147-AEC9-3940-9C9C-6A5DF6BD6A05}" srcOrd="0" destOrd="0" presId="urn:microsoft.com/office/officeart/2005/8/layout/hierarchy1"/>
    <dgm:cxn modelId="{4C41501F-9C13-EA48-BE83-78F60F954920}" type="presParOf" srcId="{F2ACB7FC-B005-5940-A8C0-49D50B134E41}" destId="{4063EBC0-3D2F-7640-8707-0B044F05EEB5}" srcOrd="1" destOrd="0" presId="urn:microsoft.com/office/officeart/2005/8/layout/hierarchy1"/>
    <dgm:cxn modelId="{FBBAD74D-7B34-544A-965F-972CBBAB624F}" type="presParOf" srcId="{C7660CAD-AD92-5B42-B510-34A3DEB44638}" destId="{E05441FA-EAF9-1044-B200-7DEE221744B0}" srcOrd="1" destOrd="0" presId="urn:microsoft.com/office/officeart/2005/8/layout/hierarchy1"/>
    <dgm:cxn modelId="{C3330296-8A6B-F44A-96C2-2F1FEAC9DADE}" type="presParOf" srcId="{85336FCC-1801-7547-B03D-3FEE016A884A}" destId="{D1F880A6-2FF0-6843-BFDA-420AE3FEA947}" srcOrd="2" destOrd="0" presId="urn:microsoft.com/office/officeart/2005/8/layout/hierarchy1"/>
    <dgm:cxn modelId="{EBC6D52E-289B-9642-83BA-C2DAA1BE539C}" type="presParOf" srcId="{85336FCC-1801-7547-B03D-3FEE016A884A}" destId="{CAA5A162-E671-5E4E-B24F-C468E5E80061}" srcOrd="3" destOrd="0" presId="urn:microsoft.com/office/officeart/2005/8/layout/hierarchy1"/>
    <dgm:cxn modelId="{399A9FDC-82D6-4547-A818-22C797976941}" type="presParOf" srcId="{CAA5A162-E671-5E4E-B24F-C468E5E80061}" destId="{269FE8DC-25E2-5544-A91E-EF0E94EF7FF5}" srcOrd="0" destOrd="0" presId="urn:microsoft.com/office/officeart/2005/8/layout/hierarchy1"/>
    <dgm:cxn modelId="{AD4F60EF-3575-A744-855E-927B73A095F1}" type="presParOf" srcId="{269FE8DC-25E2-5544-A91E-EF0E94EF7FF5}" destId="{3F340BBD-CAA2-0B40-A12A-9CBB1E49D5E1}" srcOrd="0" destOrd="0" presId="urn:microsoft.com/office/officeart/2005/8/layout/hierarchy1"/>
    <dgm:cxn modelId="{CF4D11DB-8901-DD49-9B49-98DEED75D0A0}" type="presParOf" srcId="{269FE8DC-25E2-5544-A91E-EF0E94EF7FF5}" destId="{CDFB6A38-7CBE-584C-AD90-9ADD8D43CA77}" srcOrd="1" destOrd="0" presId="urn:microsoft.com/office/officeart/2005/8/layout/hierarchy1"/>
    <dgm:cxn modelId="{194724AD-0621-BD4A-8FB0-F6E1EF5CD371}" type="presParOf" srcId="{CAA5A162-E671-5E4E-B24F-C468E5E80061}" destId="{B826A0A6-EDC3-534B-A288-E954CD921735}" srcOrd="1" destOrd="0" presId="urn:microsoft.com/office/officeart/2005/8/layout/hierarchy1"/>
    <dgm:cxn modelId="{D399675F-B552-724B-82D8-2AFCB14686A0}" type="presParOf" srcId="{85336FCC-1801-7547-B03D-3FEE016A884A}" destId="{9D5E1680-15FB-D944-83C2-8BD16E35A9A7}" srcOrd="4" destOrd="0" presId="urn:microsoft.com/office/officeart/2005/8/layout/hierarchy1"/>
    <dgm:cxn modelId="{AE2D23E0-D5C4-5545-9DE2-4136E0CCC38F}" type="presParOf" srcId="{85336FCC-1801-7547-B03D-3FEE016A884A}" destId="{F5DADB7C-2E21-EF47-BF63-245F83840CD5}" srcOrd="5" destOrd="0" presId="urn:microsoft.com/office/officeart/2005/8/layout/hierarchy1"/>
    <dgm:cxn modelId="{C8D8C519-EAA0-3444-9921-9E470302E1FE}" type="presParOf" srcId="{F5DADB7C-2E21-EF47-BF63-245F83840CD5}" destId="{56BBDD42-AC6B-A241-9012-2E67DEF7E34A}" srcOrd="0" destOrd="0" presId="urn:microsoft.com/office/officeart/2005/8/layout/hierarchy1"/>
    <dgm:cxn modelId="{B2B0C2CA-D9A3-8947-874D-CEC57DB526CE}" type="presParOf" srcId="{56BBDD42-AC6B-A241-9012-2E67DEF7E34A}" destId="{8492BE55-0EE5-044B-9AD8-05D8FD39D7D9}" srcOrd="0" destOrd="0" presId="urn:microsoft.com/office/officeart/2005/8/layout/hierarchy1"/>
    <dgm:cxn modelId="{7A0D718E-1CD3-AE45-B904-4ECF8A327644}" type="presParOf" srcId="{56BBDD42-AC6B-A241-9012-2E67DEF7E34A}" destId="{5EEBDDCB-C9C5-8049-AF98-3674EFFCCE4A}" srcOrd="1" destOrd="0" presId="urn:microsoft.com/office/officeart/2005/8/layout/hierarchy1"/>
    <dgm:cxn modelId="{751AB2AF-2811-8141-A139-9D65376386FE}" type="presParOf" srcId="{F5DADB7C-2E21-EF47-BF63-245F83840CD5}" destId="{EA1F2434-57D1-8E40-A02C-F43F1BACB3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E1680-15FB-D944-83C2-8BD16E35A9A7}">
      <dsp:nvSpPr>
        <dsp:cNvPr id="0" name=""/>
        <dsp:cNvSpPr/>
      </dsp:nvSpPr>
      <dsp:spPr>
        <a:xfrm>
          <a:off x="3986212" y="17280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880A6-2FF0-6843-BFDA-420AE3FEA947}">
      <dsp:nvSpPr>
        <dsp:cNvPr id="0" name=""/>
        <dsp:cNvSpPr/>
      </dsp:nvSpPr>
      <dsp:spPr>
        <a:xfrm>
          <a:off x="3940492" y="17280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7EC19-0796-E942-B6E0-9DF229EB6F44}">
      <dsp:nvSpPr>
        <dsp:cNvPr id="0" name=""/>
        <dsp:cNvSpPr/>
      </dsp:nvSpPr>
      <dsp:spPr>
        <a:xfrm>
          <a:off x="1157287" y="17280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13A9C-AA39-1A49-A12C-15BAD82A6EE5}">
      <dsp:nvSpPr>
        <dsp:cNvPr id="0" name=""/>
        <dsp:cNvSpPr/>
      </dsp:nvSpPr>
      <dsp:spPr>
        <a:xfrm>
          <a:off x="2828924" y="258290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64573E-81BE-3B40-9F75-FE187C097B9C}">
      <dsp:nvSpPr>
        <dsp:cNvPr id="0" name=""/>
        <dsp:cNvSpPr/>
      </dsp:nvSpPr>
      <dsp:spPr>
        <a:xfrm>
          <a:off x="3086099" y="5026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American Treasures</a:t>
          </a:r>
          <a:endParaRPr lang="en-US" sz="32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3129147" y="545654"/>
        <a:ext cx="2228479" cy="1383659"/>
      </dsp:txXfrm>
    </dsp:sp>
    <dsp:sp modelId="{5B447147-AEC9-3940-9C9C-6A5DF6BD6A05}">
      <dsp:nvSpPr>
        <dsp:cNvPr id="0" name=""/>
        <dsp:cNvSpPr/>
      </dsp:nvSpPr>
      <dsp:spPr>
        <a:xfrm>
          <a:off x="0" y="240120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63EBC0-3D2F-7640-8707-0B044F05EEB5}">
      <dsp:nvSpPr>
        <dsp:cNvPr id="0" name=""/>
        <dsp:cNvSpPr/>
      </dsp:nvSpPr>
      <dsp:spPr>
        <a:xfrm>
          <a:off x="257174" y="26455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Memory</a:t>
          </a:r>
          <a:r>
            <a:rPr lang="en-US" sz="18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History</a:t>
          </a:r>
          <a:endParaRPr lang="en-US" sz="1800" kern="1200" dirty="0"/>
        </a:p>
      </dsp:txBody>
      <dsp:txXfrm>
        <a:off x="300222" y="2688565"/>
        <a:ext cx="2228479" cy="1383659"/>
      </dsp:txXfrm>
    </dsp:sp>
    <dsp:sp modelId="{3F340BBD-CAA2-0B40-A12A-9CBB1E49D5E1}">
      <dsp:nvSpPr>
        <dsp:cNvPr id="0" name=""/>
        <dsp:cNvSpPr/>
      </dsp:nvSpPr>
      <dsp:spPr>
        <a:xfrm>
          <a:off x="2828924" y="240120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FB6A38-7CBE-584C-AD90-9ADD8D43CA77}">
      <dsp:nvSpPr>
        <dsp:cNvPr id="0" name=""/>
        <dsp:cNvSpPr/>
      </dsp:nvSpPr>
      <dsp:spPr>
        <a:xfrm>
          <a:off x="3086099" y="26455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Reason</a:t>
          </a:r>
          <a:r>
            <a:rPr lang="en-US" sz="3200" b="1" kern="1200" dirty="0" smtClean="0"/>
            <a:t> </a:t>
          </a:r>
          <a:r>
            <a:rPr lang="en-US" sz="1600" i="1" kern="1200" dirty="0" smtClean="0"/>
            <a:t>Philosophy, Law, Science and Geography</a:t>
          </a:r>
          <a:endParaRPr lang="en-US" sz="1600" kern="1200" dirty="0"/>
        </a:p>
      </dsp:txBody>
      <dsp:txXfrm>
        <a:off x="3129147" y="2688565"/>
        <a:ext cx="2228479" cy="1383659"/>
      </dsp:txXfrm>
    </dsp:sp>
    <dsp:sp modelId="{8492BE55-0EE5-044B-9AD8-05D8FD39D7D9}">
      <dsp:nvSpPr>
        <dsp:cNvPr id="0" name=""/>
        <dsp:cNvSpPr/>
      </dsp:nvSpPr>
      <dsp:spPr>
        <a:xfrm>
          <a:off x="5657850" y="240120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EBDDCB-C9C5-8049-AF98-3674EFFCCE4A}">
      <dsp:nvSpPr>
        <dsp:cNvPr id="0" name=""/>
        <dsp:cNvSpPr/>
      </dsp:nvSpPr>
      <dsp:spPr>
        <a:xfrm>
          <a:off x="5915024" y="26455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Imagination </a:t>
          </a:r>
          <a:r>
            <a:rPr lang="en-US" sz="1600" i="1" kern="1200" dirty="0" smtClean="0"/>
            <a:t>Fine Arts, incl. Architecture, Music, Literature and Sports</a:t>
          </a:r>
          <a:endParaRPr lang="en-US" sz="1600" b="0" kern="1200" dirty="0"/>
        </a:p>
      </dsp:txBody>
      <dsp:txXfrm>
        <a:off x="5958072" y="2688565"/>
        <a:ext cx="2228479" cy="1383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ACA44-7CC7-7746-A4BC-B5CBA1DBEFBC}" type="datetimeFigureOut">
              <a:rPr lang="en-US" smtClean="0"/>
              <a:t>7/17/13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7428D-7DC0-884B-9B32-80A07C929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8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98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8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9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16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38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&lt;?xml version="1.0" encoding="ISO-8859-1" ?&gt;</a:t>
            </a:r>
          </a:p>
          <a:p>
            <a:r>
              <a:rPr lang="en-US" smtClean="0"/>
              <a:t>&lt;poll url="http://www.polleverywhere.com/free_text_polls/SDuJFutoI1X0I2u"&gt;</a:t>
            </a:r>
          </a:p>
          <a:p>
            <a:r>
              <a:rPr lang="en-US" smtClean="0"/>
              <a:t>  &lt;!-- This snippet was inserted via the PollEv Presenter app --&gt;</a:t>
            </a:r>
          </a:p>
          <a:p>
            <a:r>
              <a:rPr lang="en-US" smtClean="0"/>
              <a:t>  &lt;!-- The presence of this snippet is used to indicate that a poll will be shown during the slideshow --&gt;</a:t>
            </a:r>
          </a:p>
          <a:p>
            <a:r>
              <a:rPr lang="en-US" smtClean="0"/>
              <a:t>  &lt;!-- TIP: You can draw a solid, filled rectangle on your slide and the PollEv Presenter will automatically display your poll in that area. --&gt;</a:t>
            </a:r>
          </a:p>
          <a:p>
            <a:r>
              <a:rPr lang="en-US" smtClean="0"/>
              <a:t>  &lt;!-- The PollEv Presenter app must also be running and logged in for this to work. --&gt;</a:t>
            </a:r>
          </a:p>
          <a:p>
            <a:r>
              <a:rPr lang="en-US" smtClean="0"/>
              <a:t>  &lt;!-- To remove this, simply delete it from the notes yourself or use the PollEv Presenter to remove it for you. --&gt;</a:t>
            </a:r>
          </a:p>
          <a:p>
            <a:r>
              <a:rPr lang="en-US" smtClean="0"/>
              <a:t>  &lt;title&gt;Share one item you possess that you consider a "treasure".&lt;/title&gt;</a:t>
            </a:r>
          </a:p>
          <a:p>
            <a:r>
              <a:rPr lang="en-US" smtClean="0"/>
              <a:t>&lt;/poll&gt;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42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88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83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27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00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7428D-7DC0-884B-9B32-80A07C9291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0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7/17/13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7/17/13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7/17/13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7/17/13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7/17/13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7/17/13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7/17/13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7/17/13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7/17/13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7/17/13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7/17/13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7/17/13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loc.gov/exhibits/treasures/" TargetMode="Externa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wede726@aol.com" TargetMode="Externa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hyperlink" Target="http://www.loc.gov/pictures/related/?fi=name&amp;q=Bain%20News%20Service" TargetMode="External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 the Library of Congress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American Treasures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508000" y="362436"/>
            <a:ext cx="8132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Please have a cell phone or laptop available </a:t>
            </a:r>
          </a:p>
          <a:p>
            <a:pPr algn="ctr"/>
            <a:r>
              <a:rPr lang="en-US" sz="2400" dirty="0" smtClean="0"/>
              <a:t>for the beginning of our session.  Thanks!</a:t>
            </a:r>
            <a:endParaRPr lang="en-US" sz="2400" dirty="0"/>
          </a:p>
        </p:txBody>
      </p:sp>
      <p:pic>
        <p:nvPicPr>
          <p:cNvPr id="7" name="Picture 6" descr="pho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4411">
            <a:off x="7076924" y="508001"/>
            <a:ext cx="1686076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72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the Treasures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</a:t>
            </a:r>
            <a:r>
              <a:rPr lang="en-US" dirty="0"/>
              <a:t>to http://</a:t>
            </a:r>
            <a:r>
              <a:rPr lang="en-US" dirty="0" err="1"/>
              <a:t>www.loc.gov</a:t>
            </a:r>
            <a:r>
              <a:rPr lang="en-US" dirty="0"/>
              <a:t>/exhibits/treasures/</a:t>
            </a:r>
          </a:p>
          <a:p>
            <a:endParaRPr lang="en-US" dirty="0" smtClean="0"/>
          </a:p>
          <a:p>
            <a:r>
              <a:rPr lang="en-US" dirty="0" smtClean="0"/>
              <a:t>On your handout, please choose 1 question to answer.  </a:t>
            </a:r>
            <a:r>
              <a:rPr lang="en-US" i="1" dirty="0" smtClean="0">
                <a:solidFill>
                  <a:srgbClr val="000090"/>
                </a:solidFill>
              </a:rPr>
              <a:t>Use the resources from the American Treasures to answer your question.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Share with your elbow buddy your responses to your questions.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 descr="tps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6333067"/>
            <a:ext cx="59055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29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know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752600"/>
            <a:ext cx="8229600" cy="4373563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sz="4000" dirty="0" smtClean="0"/>
              <a:t>Contact Heather Johnson:</a:t>
            </a:r>
          </a:p>
          <a:p>
            <a:pPr lvl="1"/>
            <a:r>
              <a:rPr lang="en-US" sz="4000" dirty="0" smtClean="0">
                <a:hlinkClick r:id="rId3"/>
              </a:rPr>
              <a:t>swede726@aol.com</a:t>
            </a:r>
            <a:r>
              <a:rPr lang="en-US" sz="4000" dirty="0" smtClean="0"/>
              <a:t> </a:t>
            </a:r>
            <a:endParaRPr lang="en-US" sz="4000" dirty="0"/>
          </a:p>
          <a:p>
            <a:pPr marL="411480" lvl="1" indent="0">
              <a:buNone/>
            </a:pPr>
            <a:r>
              <a:rPr lang="en-US" sz="4000" dirty="0" smtClean="0"/>
              <a:t>View presentation at:</a:t>
            </a:r>
          </a:p>
          <a:p>
            <a:pPr lvl="1"/>
            <a:r>
              <a:rPr lang="en-US" sz="4000" dirty="0" err="1" smtClean="0"/>
              <a:t>msjohnsonsroom.weebly.com</a:t>
            </a:r>
            <a:endParaRPr lang="en-US" sz="4000" dirty="0" smtClean="0"/>
          </a:p>
          <a:p>
            <a:pPr lvl="1"/>
            <a:r>
              <a:rPr lang="en-US" sz="4000" dirty="0" smtClean="0"/>
              <a:t>Create an online poll at </a:t>
            </a:r>
            <a:r>
              <a:rPr lang="en-US" sz="4000" dirty="0" err="1" smtClean="0"/>
              <a:t>polleverywhere.com</a:t>
            </a:r>
            <a:r>
              <a:rPr lang="en-US" sz="4000" dirty="0" smtClean="0"/>
              <a:t> 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 smtClean="0"/>
          </a:p>
        </p:txBody>
      </p:sp>
      <p:pic>
        <p:nvPicPr>
          <p:cNvPr id="4" name="Picture 3" descr="tps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6434666"/>
            <a:ext cx="59055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00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cellphon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9" b="9009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Title: </a:t>
            </a:r>
            <a:r>
              <a:rPr lang="en-US" dirty="0"/>
              <a:t>Melba &amp; wireless phone</a:t>
            </a:r>
            <a:endParaRPr lang="en-US" b="1" dirty="0"/>
          </a:p>
          <a:p>
            <a:r>
              <a:rPr lang="en-US" b="1" dirty="0"/>
              <a:t>Creator(s): </a:t>
            </a:r>
            <a:r>
              <a:rPr lang="en-US" u="sng" dirty="0">
                <a:hlinkClick r:id="rId4"/>
              </a:rPr>
              <a:t>Bain News Service, publisher</a:t>
            </a:r>
            <a:endParaRPr lang="en-US" b="1" u="sng" dirty="0">
              <a:hlinkClick r:id="rId4"/>
            </a:endParaRPr>
          </a:p>
          <a:p>
            <a:r>
              <a:rPr lang="en-US" b="1" dirty="0"/>
              <a:t>Date Created/Published: </a:t>
            </a:r>
            <a:r>
              <a:rPr lang="en-US" dirty="0"/>
              <a:t>[no date recorded on caption card]</a:t>
            </a:r>
            <a:endParaRPr lang="en-US" b="1" dirty="0"/>
          </a:p>
          <a:p>
            <a:r>
              <a:rPr lang="en-US" b="1" dirty="0"/>
              <a:t>Medium: </a:t>
            </a:r>
            <a:r>
              <a:rPr lang="en-US" dirty="0"/>
              <a:t>1 negative : glass ; 5 x 7 in. or smaller.</a:t>
            </a:r>
            <a:endParaRPr lang="en-US" b="1" dirty="0"/>
          </a:p>
          <a:p>
            <a:r>
              <a:rPr lang="en-US" b="1" dirty="0"/>
              <a:t>Reproduction Number: </a:t>
            </a:r>
            <a:r>
              <a:rPr lang="en-US" dirty="0"/>
              <a:t>LC-DIG-ggbain-30836 (digital file from original negative)</a:t>
            </a:r>
            <a:endParaRPr lang="en-US" b="1" dirty="0"/>
          </a:p>
          <a:p>
            <a:r>
              <a:rPr lang="en-US" b="1" dirty="0"/>
              <a:t>Rights Advisory: </a:t>
            </a:r>
            <a:r>
              <a:rPr lang="en-US" dirty="0"/>
              <a:t>No known restrictions on publication.</a:t>
            </a:r>
            <a:endParaRPr lang="en-US" b="1" dirty="0"/>
          </a:p>
          <a:p>
            <a:r>
              <a:rPr lang="en-US" b="1" dirty="0"/>
              <a:t>Call Number: </a:t>
            </a:r>
            <a:r>
              <a:rPr lang="en-US" dirty="0"/>
              <a:t>LC-B2- 5242-11A [P&amp;P]</a:t>
            </a:r>
            <a:endParaRPr lang="en-US" b="1" dirty="0"/>
          </a:p>
          <a:p>
            <a:r>
              <a:rPr lang="en-US" b="1" dirty="0"/>
              <a:t>Repository: </a:t>
            </a:r>
            <a:r>
              <a:rPr lang="en-US" dirty="0"/>
              <a:t>Library of Congress Prints and Photographs Division Washington, D.C. 20540 USA http://</a:t>
            </a:r>
            <a:r>
              <a:rPr lang="en-US" dirty="0" err="1"/>
              <a:t>hdl.loc.gov</a:t>
            </a:r>
            <a:r>
              <a:rPr lang="en-US" dirty="0"/>
              <a:t>/</a:t>
            </a:r>
            <a:r>
              <a:rPr lang="en-US" dirty="0" err="1"/>
              <a:t>loc.pnp</a:t>
            </a:r>
            <a:r>
              <a:rPr lang="en-US" dirty="0"/>
              <a:t>/</a:t>
            </a:r>
            <a:r>
              <a:rPr lang="en-US" dirty="0" err="1"/>
              <a:t>pp.print</a:t>
            </a:r>
            <a:endParaRPr lang="en-US" b="1" dirty="0"/>
          </a:p>
          <a:p>
            <a:r>
              <a:rPr lang="en-US" b="1" dirty="0"/>
              <a:t>Notes: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Melba and Wireless phone</a:t>
            </a:r>
            <a:endParaRPr lang="en-US" dirty="0"/>
          </a:p>
        </p:txBody>
      </p:sp>
      <p:pic>
        <p:nvPicPr>
          <p:cNvPr id="8" name="Picture 7" descr="tps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6333067"/>
            <a:ext cx="59055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15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301895"/>
          </a:xfrm>
        </p:spPr>
        <p:txBody>
          <a:bodyPr>
            <a:normAutofit/>
          </a:bodyPr>
          <a:lstStyle/>
          <a:p>
            <a:r>
              <a:rPr lang="en-US" dirty="0" smtClean="0"/>
              <a:t>Share an item you treasure…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0267"/>
            <a:ext cx="8229600" cy="441589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Mobile Device: </a:t>
            </a:r>
          </a:p>
          <a:p>
            <a:pPr marL="114300" indent="0">
              <a:buNone/>
            </a:pPr>
            <a:r>
              <a:rPr lang="en-US" sz="3200" dirty="0" smtClean="0"/>
              <a:t>*</a:t>
            </a:r>
            <a:r>
              <a:rPr lang="en-US" sz="3200" dirty="0"/>
              <a:t>Begin a text message to number 37607</a:t>
            </a:r>
            <a:r>
              <a:rPr lang="en-US" sz="3200" dirty="0" smtClean="0"/>
              <a:t>,</a:t>
            </a:r>
          </a:p>
          <a:p>
            <a:pPr marL="114300" indent="0">
              <a:buNone/>
            </a:pPr>
            <a:r>
              <a:rPr lang="en-US" sz="3200" dirty="0" smtClean="0"/>
              <a:t> In the text box – </a:t>
            </a:r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Type </a:t>
            </a:r>
            <a:r>
              <a:rPr lang="en-US" sz="3200" dirty="0"/>
              <a:t>in 185042 and your </a:t>
            </a:r>
            <a:r>
              <a:rPr lang="en-US" sz="3200" dirty="0" smtClean="0"/>
              <a:t>answer</a:t>
            </a:r>
            <a:r>
              <a:rPr lang="en-US" sz="3200" dirty="0"/>
              <a:t>, </a:t>
            </a:r>
            <a:endParaRPr lang="en-US" sz="3200" dirty="0" smtClean="0"/>
          </a:p>
          <a:p>
            <a:pPr marL="11430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Hit </a:t>
            </a:r>
            <a:r>
              <a:rPr lang="en-US" sz="3200" dirty="0"/>
              <a:t>send</a:t>
            </a:r>
            <a:r>
              <a:rPr lang="en-US" sz="3200" dirty="0" smtClean="0"/>
              <a:t>.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Laptop: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114300" indent="0">
              <a:buNone/>
            </a:pPr>
            <a:r>
              <a:rPr lang="en-US" sz="3200" dirty="0" smtClean="0"/>
              <a:t>*Go </a:t>
            </a:r>
            <a:r>
              <a:rPr lang="en-US" sz="3200" dirty="0"/>
              <a:t>to </a:t>
            </a:r>
            <a:r>
              <a:rPr lang="en-US" sz="3200" dirty="0" err="1"/>
              <a:t>pollev.com</a:t>
            </a:r>
            <a:r>
              <a:rPr lang="en-US" sz="3200" dirty="0"/>
              <a:t> and type in </a:t>
            </a:r>
            <a:r>
              <a:rPr lang="en-US" sz="3200" dirty="0" smtClean="0"/>
              <a:t>code 185042 </a:t>
            </a:r>
            <a:r>
              <a:rPr lang="en-US" sz="3200" dirty="0"/>
              <a:t>and </a:t>
            </a:r>
            <a:r>
              <a:rPr lang="en-US" sz="3200" dirty="0" smtClean="0"/>
              <a:t>response and send.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 descr="tps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6333067"/>
            <a:ext cx="59055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0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4" y="389770"/>
            <a:ext cx="8229600" cy="4373563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*Begin a text </a:t>
            </a:r>
            <a:r>
              <a:rPr lang="en-US" dirty="0"/>
              <a:t>message to number </a:t>
            </a:r>
            <a:r>
              <a:rPr lang="en-US" dirty="0" smtClean="0"/>
              <a:t>37607, Type </a:t>
            </a:r>
            <a:r>
              <a:rPr lang="en-US" dirty="0"/>
              <a:t>in 185042 and your </a:t>
            </a:r>
            <a:r>
              <a:rPr lang="en-US" dirty="0" smtClean="0"/>
              <a:t>answer,</a:t>
            </a:r>
            <a:r>
              <a:rPr lang="en-US" dirty="0"/>
              <a:t> </a:t>
            </a:r>
            <a:r>
              <a:rPr lang="en-US" dirty="0" smtClean="0"/>
              <a:t>Hit send.</a:t>
            </a:r>
          </a:p>
          <a:p>
            <a:pPr marL="114300" indent="0">
              <a:buNone/>
            </a:pPr>
            <a:r>
              <a:rPr lang="en-US" dirty="0" smtClean="0"/>
              <a:t>OR go to </a:t>
            </a:r>
            <a:r>
              <a:rPr lang="en-US" dirty="0" err="1" smtClean="0"/>
              <a:t>pollev.com</a:t>
            </a:r>
            <a:r>
              <a:rPr lang="en-US" dirty="0" smtClean="0"/>
              <a:t> and type in code and response.</a:t>
            </a:r>
            <a:endParaRPr lang="en-US" dirty="0"/>
          </a:p>
        </p:txBody>
      </p:sp>
      <p:pic>
        <p:nvPicPr>
          <p:cNvPr id="6" name="Picture 5" descr="tps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6333067"/>
            <a:ext cx="59055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49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Primary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Primary sources </a:t>
            </a:r>
            <a:r>
              <a:rPr lang="en-US" dirty="0"/>
              <a:t>are the raw materials of history — original documents and objects which were created at the time under study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They are different from </a:t>
            </a:r>
            <a:r>
              <a:rPr lang="en-US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secondary sources</a:t>
            </a:r>
            <a:r>
              <a:rPr lang="en-US" dirty="0"/>
              <a:t>, accounts or interpretations of events created by someone without firsthand experience.</a:t>
            </a:r>
          </a:p>
          <a:p>
            <a:endParaRPr lang="en-US" dirty="0"/>
          </a:p>
        </p:txBody>
      </p:sp>
      <p:pic>
        <p:nvPicPr>
          <p:cNvPr id="4" name="Picture 3" descr="tps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6383867"/>
            <a:ext cx="59055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09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dirty="0"/>
              <a:t>he </a:t>
            </a:r>
            <a:r>
              <a:rPr lang="en-US" i="1" dirty="0"/>
              <a:t>American Treasures of the Library of Congress </a:t>
            </a:r>
            <a:r>
              <a:rPr lang="en-US" dirty="0"/>
              <a:t>exhibition is </a:t>
            </a:r>
            <a:r>
              <a:rPr lang="en-US" dirty="0" smtClean="0"/>
              <a:t>a permanent </a:t>
            </a:r>
            <a:r>
              <a:rPr lang="en-US" dirty="0"/>
              <a:t>exhibition of the rarest, </a:t>
            </a:r>
            <a:r>
              <a:rPr lang="en-US" b="1" dirty="0" smtClean="0"/>
              <a:t>most </a:t>
            </a:r>
            <a:r>
              <a:rPr lang="en-US" b="1" dirty="0"/>
              <a:t>significant items relating to America's </a:t>
            </a:r>
            <a:r>
              <a:rPr lang="en-US" b="1" dirty="0" smtClean="0"/>
              <a:t>past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American Treasures exhibition presents more than </a:t>
            </a:r>
            <a:r>
              <a:rPr lang="en-US" b="1" dirty="0"/>
              <a:t>250 items arranged in the manner of Thomas Jefferson's own library</a:t>
            </a:r>
            <a:r>
              <a:rPr lang="en-US" dirty="0"/>
              <a:t>, </a:t>
            </a:r>
            <a:r>
              <a:rPr lang="en-US" dirty="0" smtClean="0"/>
              <a:t>the origin from </a:t>
            </a:r>
            <a:r>
              <a:rPr lang="en-US" dirty="0"/>
              <a:t>which the present collections </a:t>
            </a:r>
            <a:r>
              <a:rPr lang="en-US" dirty="0" smtClean="0"/>
              <a:t>grew.</a:t>
            </a:r>
            <a:r>
              <a:rPr lang="en-US" dirty="0"/>
              <a:t>		</a:t>
            </a:r>
          </a:p>
          <a:p>
            <a:endParaRPr lang="en-US" dirty="0"/>
          </a:p>
        </p:txBody>
      </p:sp>
      <p:pic>
        <p:nvPicPr>
          <p:cNvPr id="4" name="Picture 3" descr="tps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6333067"/>
            <a:ext cx="59055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4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Jefferson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752600"/>
            <a:ext cx="4131733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After the British burned the Capitol in 1814, destroying the congressional library, Thomas Jefferson offered to sell his books to Congress at a price they could name.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letter to his friend and President of the United States James Madison, Jefferson seeks his support for the sale, which members of Congress were then debating.	</a:t>
            </a:r>
          </a:p>
          <a:p>
            <a:endParaRPr lang="en-US" dirty="0"/>
          </a:p>
        </p:txBody>
      </p:sp>
      <p:pic>
        <p:nvPicPr>
          <p:cNvPr id="14" name="Picture 13" descr="jeffersonlt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950" y="1752600"/>
            <a:ext cx="2681671" cy="341206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36950" y="5178065"/>
            <a:ext cx="3014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Thomas Jefferson to James Madison</a:t>
            </a:r>
          </a:p>
          <a:p>
            <a:r>
              <a:rPr lang="en-US" sz="1200" dirty="0"/>
              <a:t>(1751-1836)</a:t>
            </a:r>
          </a:p>
          <a:p>
            <a:r>
              <a:rPr lang="en-US" sz="1200" dirty="0"/>
              <a:t>Polygraph copy,</a:t>
            </a:r>
          </a:p>
          <a:p>
            <a:r>
              <a:rPr lang="en-US" sz="1200" dirty="0"/>
              <a:t>September 24, 1814</a:t>
            </a:r>
          </a:p>
          <a:p>
            <a:r>
              <a:rPr lang="en-US" sz="1200" dirty="0"/>
              <a:t>Manuscript Division</a:t>
            </a:r>
          </a:p>
        </p:txBody>
      </p:sp>
      <p:pic>
        <p:nvPicPr>
          <p:cNvPr id="16" name="Picture 15" descr="tps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6333067"/>
            <a:ext cx="59055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0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Francis Bacon's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three </a:t>
            </a:r>
            <a:r>
              <a:rPr lang="en-US" dirty="0"/>
              <a:t>faculties of the mind: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97669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tpslogo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6333067"/>
            <a:ext cx="59055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8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Presentations</a:t>
            </a:r>
            <a:endParaRPr lang="en-US" dirty="0"/>
          </a:p>
        </p:txBody>
      </p:sp>
      <p:pic>
        <p:nvPicPr>
          <p:cNvPr id="4" name="Picture 3" descr="tps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6417733"/>
            <a:ext cx="5905500" cy="2413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6128" y="1794933"/>
            <a:ext cx="8229600" cy="4373563"/>
          </a:xfrm>
        </p:spPr>
        <p:txBody>
          <a:bodyPr/>
          <a:lstStyle/>
          <a:p>
            <a:r>
              <a:rPr lang="en-US" dirty="0" smtClean="0"/>
              <a:t>Shakespeare </a:t>
            </a:r>
            <a:r>
              <a:rPr lang="en-US" dirty="0"/>
              <a:t>in </a:t>
            </a:r>
            <a:r>
              <a:rPr lang="en-US" dirty="0" smtClean="0"/>
              <a:t>America</a:t>
            </a:r>
          </a:p>
          <a:p>
            <a:endParaRPr lang="en-US" dirty="0"/>
          </a:p>
          <a:p>
            <a:r>
              <a:rPr lang="en-US" dirty="0" smtClean="0"/>
              <a:t>Benjamin </a:t>
            </a:r>
            <a:r>
              <a:rPr lang="en-US" dirty="0"/>
              <a:t>Franklin: In His Own </a:t>
            </a:r>
            <a:r>
              <a:rPr lang="en-US" dirty="0" smtClean="0"/>
              <a:t>Words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Dream of </a:t>
            </a:r>
            <a:r>
              <a:rPr lang="en-US" dirty="0" smtClean="0"/>
              <a:t>Flight</a:t>
            </a:r>
          </a:p>
          <a:p>
            <a:endParaRPr lang="en-US" dirty="0"/>
          </a:p>
          <a:p>
            <a:r>
              <a:rPr lang="en-US" dirty="0" smtClean="0"/>
              <a:t>Revising </a:t>
            </a:r>
            <a:r>
              <a:rPr lang="en-US" dirty="0"/>
              <a:t>Himself: Walt Whitman and Leaves of </a:t>
            </a:r>
            <a:r>
              <a:rPr lang="en-US" dirty="0" smtClean="0"/>
              <a:t>Grass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More…Check it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5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5576</TotalTime>
  <Words>738</Words>
  <Application>Microsoft Macintosh PowerPoint</Application>
  <PresentationFormat>On-screen Show (4:3)</PresentationFormat>
  <Paragraphs>90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American Treasures</vt:lpstr>
      <vt:lpstr>Melba and Wireless phone</vt:lpstr>
      <vt:lpstr>Share an item you treasure… </vt:lpstr>
      <vt:lpstr>PowerPoint Presentation</vt:lpstr>
      <vt:lpstr>What are Primary resources?</vt:lpstr>
      <vt:lpstr>Exhibition Overview</vt:lpstr>
      <vt:lpstr>Thomas Jefferson</vt:lpstr>
      <vt:lpstr>Francis Bacon's  three faculties of the mind:</vt:lpstr>
      <vt:lpstr>Special Presentations</vt:lpstr>
      <vt:lpstr>Explore the Treasures</vt:lpstr>
      <vt:lpstr>Want to know more…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Treasures</dc:title>
  <dc:creator>Heather Johnson</dc:creator>
  <cp:lastModifiedBy>Heather Johnson</cp:lastModifiedBy>
  <cp:revision>33</cp:revision>
  <dcterms:created xsi:type="dcterms:W3CDTF">2013-07-13T22:24:44Z</dcterms:created>
  <dcterms:modified xsi:type="dcterms:W3CDTF">2013-07-18T04:45:32Z</dcterms:modified>
</cp:coreProperties>
</file>